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2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6EDDB-80B1-429E-BD42-6242B2A3269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6C172-1513-4968-B43F-770A2470F3F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6C172-1513-4968-B43F-770A2470F3FD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maps/place/Spiaggia+Ren%C3%A1/@44.254927,9.4310398,18.75z/data=!4m5!3m4!1s0x12d496ea7e1d760f:0xdf4cbc6d300c9257!8m2!3d44.2547175!4d9.43115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jet ski kawasa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0902"/>
            <a:ext cx="9144000" cy="6928902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80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MOTORSEA</a:t>
            </a:r>
            <a:endParaRPr lang="it-IT" sz="8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hlinkClick r:id="rId2" action="ppaction://hlinksldjump"/>
          </p:cNvPr>
          <p:cNvSpPr txBox="1"/>
          <p:nvPr/>
        </p:nvSpPr>
        <p:spPr>
          <a:xfrm>
            <a:off x="1547664" y="198884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CHI SIAMO</a:t>
            </a:r>
          </a:p>
        </p:txBody>
      </p:sp>
      <p:sp>
        <p:nvSpPr>
          <p:cNvPr id="13" name="CasellaDiTesto 12">
            <a:hlinkClick r:id="rId3" action="ppaction://hlinksldjump"/>
          </p:cNvPr>
          <p:cNvSpPr txBox="1"/>
          <p:nvPr/>
        </p:nvSpPr>
        <p:spPr>
          <a:xfrm>
            <a:off x="3131840" y="422108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DOVE SIAMO</a:t>
            </a:r>
          </a:p>
        </p:txBody>
      </p:sp>
      <p:sp>
        <p:nvSpPr>
          <p:cNvPr id="14" name="CasellaDiTesto 13">
            <a:hlinkClick r:id="rId4" action="ppaction://hlinksldjump"/>
          </p:cNvPr>
          <p:cNvSpPr txBox="1"/>
          <p:nvPr/>
        </p:nvSpPr>
        <p:spPr>
          <a:xfrm>
            <a:off x="5076056" y="242088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CONTATTI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11560" y="4766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FARE CLICK SUI TITOLI PER VISUALIZZARE LE SLIDE  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395536" y="1124744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4139952" y="1772816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195736" y="3429000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SIAMO E COSA FACCIAMO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Siamo una compagnia che vende e noleggia:</a:t>
            </a:r>
          </a:p>
          <a:p>
            <a:pPr>
              <a:buNone/>
            </a:pPr>
            <a:r>
              <a:rPr lang="it-IT" dirty="0"/>
              <a:t>	-moto d’acqua</a:t>
            </a:r>
          </a:p>
          <a:p>
            <a:pPr>
              <a:buNone/>
            </a:pPr>
            <a:r>
              <a:rPr lang="it-IT" dirty="0"/>
              <a:t>	-motoscafi</a:t>
            </a:r>
          </a:p>
          <a:p>
            <a:pPr>
              <a:buNone/>
            </a:pPr>
            <a:r>
              <a:rPr lang="it-IT" dirty="0"/>
              <a:t>	-gozzi</a:t>
            </a:r>
          </a:p>
          <a:p>
            <a:pPr>
              <a:buNone/>
            </a:pPr>
            <a:r>
              <a:rPr lang="it-IT" dirty="0"/>
              <a:t>	-gommoni </a:t>
            </a:r>
          </a:p>
        </p:txBody>
      </p:sp>
      <p:pic>
        <p:nvPicPr>
          <p:cNvPr id="16386" name="Picture 2" descr="Immagine correlata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3544" y="5301208"/>
            <a:ext cx="1780456" cy="178045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Risultati immagini per anco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0500" y="2708920"/>
            <a:ext cx="1213500" cy="155679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DOVE SIAMO 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763284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	Siamo collocati sulla spiaggia di </a:t>
            </a:r>
            <a:r>
              <a:rPr lang="it-IT" dirty="0" err="1"/>
              <a:t>Renà</a:t>
            </a:r>
            <a:r>
              <a:rPr lang="it-IT" dirty="0"/>
              <a:t>, comune di Sestri Levante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	Clicca sull’ ancora </a:t>
            </a:r>
          </a:p>
          <a:p>
            <a:pPr>
              <a:buNone/>
            </a:pPr>
            <a:r>
              <a:rPr lang="it-IT" dirty="0"/>
              <a:t>	per vedere la nostra</a:t>
            </a:r>
          </a:p>
          <a:p>
            <a:pPr>
              <a:buNone/>
            </a:pPr>
            <a:r>
              <a:rPr lang="it-IT" dirty="0"/>
              <a:t>	posizione sulla mappa  </a:t>
            </a:r>
          </a:p>
        </p:txBody>
      </p:sp>
      <p:pic>
        <p:nvPicPr>
          <p:cNvPr id="6" name="Picture 2" descr="Immagine correlata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35552" y="5149551"/>
            <a:ext cx="1708448" cy="17084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CONTATTI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Tel. 0185 420 152</a:t>
            </a:r>
          </a:p>
          <a:p>
            <a:r>
              <a:rPr lang="it-IT" dirty="0" err="1"/>
              <a:t>Cell</a:t>
            </a:r>
            <a:r>
              <a:rPr lang="it-IT" dirty="0"/>
              <a:t>. 333 222 17 09</a:t>
            </a:r>
          </a:p>
          <a:p>
            <a:r>
              <a:rPr lang="it-IT" dirty="0"/>
              <a:t>Mail: info@motorsea.org	</a:t>
            </a:r>
          </a:p>
        </p:txBody>
      </p:sp>
      <p:pic>
        <p:nvPicPr>
          <p:cNvPr id="4" name="Picture 2" descr="Immagine correlata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7560" y="5445224"/>
            <a:ext cx="1636440" cy="163644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49149"/>
              </p:ext>
            </p:extLst>
          </p:nvPr>
        </p:nvGraphicFramePr>
        <p:xfrm>
          <a:off x="179512" y="-1"/>
          <a:ext cx="9180512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4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4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608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u="none" strike="noStrike" dirty="0">
                          <a:effectLst/>
                        </a:rPr>
                        <a:t>RISCHIO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LIVELLO DI RISCHIO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PREVENZIONE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PREVENZIONE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</a:rPr>
                        <a:t>ASSICURAZIONE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08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u="none" strike="noStrike" dirty="0">
                          <a:effectLst/>
                          <a:latin typeface="+mj-lt"/>
                        </a:rPr>
                        <a:t>INCENDIO 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Installare il sistema anti-incendio,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installazione dell’estintore.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Assicurazione incendio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82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u="none" strike="noStrike" dirty="0">
                          <a:effectLst/>
                          <a:latin typeface="+mj-lt"/>
                        </a:rPr>
                        <a:t>FURTO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Medio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SI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Installare il sistema di allarme ,</a:t>
                      </a:r>
                      <a:r>
                        <a:rPr lang="it-IT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sistema di sorveglianza e vigilanza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A</a:t>
                      </a:r>
                      <a:r>
                        <a:rPr lang="it-IT" sz="1400" u="none" strike="noStrike" dirty="0">
                          <a:effectLst/>
                          <a:latin typeface="+mn-lt"/>
                        </a:rPr>
                        <a:t>ssicurazione sul furto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08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CALAMITA’ NATURALI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MEDIO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u="none" strike="noStrike" dirty="0">
                          <a:effectLst/>
                          <a:latin typeface="+mn-lt"/>
                        </a:rPr>
                        <a:t>Costruire una struttura anti-sismica e costruire</a:t>
                      </a:r>
                      <a:r>
                        <a:rPr lang="it-IT" sz="1300" u="none" strike="noStrike" baseline="0" dirty="0">
                          <a:effectLst/>
                          <a:latin typeface="+mn-lt"/>
                        </a:rPr>
                        <a:t> un magazzino sopraelevato 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Assicurazione</a:t>
                      </a:r>
                      <a:r>
                        <a:rPr lang="it-IT" sz="14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calamità naturali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2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INFORTUNIO DIPENDENTI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Medio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No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u="none" strike="noStrike" dirty="0"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Seguire le norme di sicurezza più ampie di quelle di legge.</a:t>
                      </a:r>
                    </a:p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Munirsi</a:t>
                      </a:r>
                      <a:r>
                        <a:rPr lang="it-IT" sz="1200" u="none" strike="noStrike" baseline="0" dirty="0">
                          <a:effectLst/>
                          <a:latin typeface="+mj-lt"/>
                        </a:rPr>
                        <a:t> di attrezzatura di primo soccorso</a:t>
                      </a:r>
                      <a:endParaRPr lang="it-IT" sz="1200" u="none" strike="noStrike" dirty="0"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Assicurazione infortuni obbligatoria </a:t>
                      </a:r>
                    </a:p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9068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</a:rPr>
                        <a:t>INFORTUNIO CLIENTI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Medio-alto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No 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Fornire</a:t>
                      </a:r>
                      <a:r>
                        <a:rPr lang="it-IT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ai clienti i sistemi di protezione individuali.</a:t>
                      </a:r>
                    </a:p>
                    <a:p>
                      <a:pPr algn="ctr" fontAlgn="b"/>
                      <a:r>
                        <a:rPr lang="it-IT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Munirsi di attrezzatura di primo soccorso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  <a:latin typeface="+mj-lt"/>
                        </a:rPr>
                        <a:t>Assicurazione verso terzi</a:t>
                      </a:r>
                    </a:p>
                    <a:p>
                      <a:pPr algn="ctr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EVENTO DANNOSO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3600" dirty="0"/>
              <a:t>	</a:t>
            </a:r>
          </a:p>
          <a:p>
            <a:pPr>
              <a:buNone/>
            </a:pPr>
            <a:r>
              <a:rPr lang="it-IT" sz="3600" dirty="0"/>
              <a:t>	Durante un’ uscita con una moto d’ acqua un nostro cliente sbaglia una manovra, sbatte la testa sul piantone perdendo i sensi.</a:t>
            </a:r>
          </a:p>
          <a:p>
            <a:pPr>
              <a:buNone/>
            </a:pPr>
            <a:r>
              <a:rPr lang="it-IT" sz="3600" dirty="0"/>
              <a:t>	Non vedendo tornare il cliente, con il GPS siamo riusciti ad individuare la sua posizione e soccorrerlo.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AZIONI FUTURE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OLTRE ALL’ASSICURAZIONE INFORTUNI, TUTTI I NOSTRI MEZZI SARANNO DOTATI DI UNA SCATOLA NERA CON GPS, INDISPENSABILI SIA PER  INDIVIDUARE LA POSIZIONE DEL MEZZO PER UN INTERVENTO TEMPESTIVO, SIA PER FACILITARE LE INDAGINI </a:t>
            </a:r>
            <a:r>
              <a:rPr lang="it-IT"/>
              <a:t>DOPO UN INCIDENTE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194</Words>
  <Application>Microsoft Office PowerPoint</Application>
  <PresentationFormat>Presentazione su schermo 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CHI SIAMO E COSA FACCIAMO</vt:lpstr>
      <vt:lpstr>DOVE SIAMO ?</vt:lpstr>
      <vt:lpstr>CONTATTI</vt:lpstr>
      <vt:lpstr>Presentazione standard di PowerPoint</vt:lpstr>
      <vt:lpstr>EVENTO DANNOSO</vt:lpstr>
      <vt:lpstr>AZIONI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Simona</cp:lastModifiedBy>
  <cp:revision>14</cp:revision>
  <dcterms:created xsi:type="dcterms:W3CDTF">2019-04-08T07:55:26Z</dcterms:created>
  <dcterms:modified xsi:type="dcterms:W3CDTF">2019-05-17T21:10:40Z</dcterms:modified>
</cp:coreProperties>
</file>