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63" autoAdjust="0"/>
    <p:restoredTop sz="94692"/>
  </p:normalViewPr>
  <p:slideViewPr>
    <p:cSldViewPr>
      <p:cViewPr varScale="1">
        <p:scale>
          <a:sx n="104" d="100"/>
          <a:sy n="104" d="100"/>
        </p:scale>
        <p:origin x="105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6570A-881A-4E75-A518-EDD22AA9B84D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D9A5F-2027-4EAB-9221-74966D8E711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1191005" y="878421"/>
            <a:ext cx="4475990" cy="3164760"/>
          </a:xfrm>
          <a:prstGeom prst="rect">
            <a:avLst/>
          </a:prstGeom>
          <a:solidFill>
            <a:srgbClr val="FFFFFF"/>
          </a:solidFill>
          <a:ln w="9525" cap="sq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80152" tIns="40065" rIns="80152" bIns="40065" anchor="ctr" anchorCtr="0">
            <a:noAutofit/>
          </a:bodyPr>
          <a:lstStyle/>
          <a:p>
            <a:pPr>
              <a:lnSpc>
                <a:spcPct val="93000"/>
              </a:lnSpc>
            </a:pPr>
            <a:endParaRPr sz="21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1061391" y="4350019"/>
            <a:ext cx="4740978" cy="3512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endParaRPr sz="1600" dirty="0"/>
          </a:p>
        </p:txBody>
      </p:sp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319213" y="877888"/>
            <a:ext cx="4216400" cy="316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1191005" y="878421"/>
            <a:ext cx="4475990" cy="3164760"/>
          </a:xfrm>
          <a:prstGeom prst="rect">
            <a:avLst/>
          </a:prstGeom>
          <a:solidFill>
            <a:srgbClr val="FFFFFF"/>
          </a:solidFill>
          <a:ln w="9525" cap="sq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80152" tIns="40065" rIns="80152" bIns="40065" anchor="ctr" anchorCtr="0">
            <a:noAutofit/>
          </a:bodyPr>
          <a:lstStyle/>
          <a:p>
            <a:pPr>
              <a:lnSpc>
                <a:spcPct val="93000"/>
              </a:lnSpc>
            </a:pPr>
            <a:endParaRPr sz="21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1061391" y="4350019"/>
            <a:ext cx="4740978" cy="3512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endParaRPr sz="1600" dirty="0"/>
          </a:p>
        </p:txBody>
      </p:sp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319213" y="877888"/>
            <a:ext cx="4216400" cy="3162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9187-1F87-422B-8DA8-AB7AD8A36FBC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3AA0C-3680-4B36-BC04-97400D0629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9187-1F87-422B-8DA8-AB7AD8A36FBC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3AA0C-3680-4B36-BC04-97400D0629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9187-1F87-422B-8DA8-AB7AD8A36FBC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3AA0C-3680-4B36-BC04-97400D0629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 and tex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672480" y="106572"/>
            <a:ext cx="7804800" cy="1142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1" u="none" strike="noStrike" cap="none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987840" y="2017652"/>
            <a:ext cx="7686720" cy="4317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5467" rIns="0" bIns="0" anchor="t" anchorCtr="0"/>
          <a:lstStyle>
            <a:lvl1pPr marL="414726" marR="0" lvl="0" indent="-20736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900" b="0" i="0" u="none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29452" marR="0" lvl="1" indent="-20736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 u="none" strike="noStrike" cap="none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44178" marR="0" lvl="2" indent="-20736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58904" marR="0" lvl="3" indent="-20736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E6E6E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73631" marR="0" lvl="4" indent="-20736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488357" marR="0" lvl="5" indent="-20736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03083" marR="0" lvl="6" indent="-20736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317809" marR="0" lvl="7" indent="-20736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32535" marR="0" lvl="8" indent="-20736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99CC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2721260" cy="2721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32" tIns="41454" rIns="82932" bIns="41454" anchor="t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2721260" cy="2721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32" tIns="41454" rIns="82932" bIns="41454" anchor="t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2721260" cy="2721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932" tIns="41454" rIns="82932" bIns="41454" anchor="t" anchorCtr="0">
            <a:noAutofit/>
          </a:bodyPr>
          <a:lstStyle>
            <a:lvl1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defRPr sz="2200" b="0" i="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‹N›</a:t>
            </a:fld>
            <a:endParaRPr lang="en-US" sz="13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9187-1F87-422B-8DA8-AB7AD8A36FBC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3AA0C-3680-4B36-BC04-97400D0629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9187-1F87-422B-8DA8-AB7AD8A36FBC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3AA0C-3680-4B36-BC04-97400D0629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9187-1F87-422B-8DA8-AB7AD8A36FBC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3AA0C-3680-4B36-BC04-97400D0629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9187-1F87-422B-8DA8-AB7AD8A36FBC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3AA0C-3680-4B36-BC04-97400D0629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9187-1F87-422B-8DA8-AB7AD8A36FBC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3AA0C-3680-4B36-BC04-97400D0629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9187-1F87-422B-8DA8-AB7AD8A36FBC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3AA0C-3680-4B36-BC04-97400D0629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9187-1F87-422B-8DA8-AB7AD8A36FBC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3AA0C-3680-4B36-BC04-97400D0629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9187-1F87-422B-8DA8-AB7AD8A36FBC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3AA0C-3680-4B36-BC04-97400D0629A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C9187-1F87-422B-8DA8-AB7AD8A36FBC}" type="datetimeFigureOut">
              <a:rPr lang="it-IT" smtClean="0"/>
              <a:pPr/>
              <a:t>17/05/2019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3AA0C-3680-4B36-BC04-97400D0629A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AZIENDA AGRICOLA BARONI</a:t>
            </a:r>
          </a:p>
        </p:txBody>
      </p:sp>
      <p:pic>
        <p:nvPicPr>
          <p:cNvPr id="6" name="Shape 53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64800" y="106572"/>
            <a:ext cx="1437120" cy="104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Chi siamo?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Siamo un’azienda che alleva bovini di razza Aberdeen </a:t>
            </a:r>
            <a:r>
              <a:rPr lang="it-IT" dirty="0" err="1"/>
              <a:t>Angus</a:t>
            </a:r>
            <a:r>
              <a:rPr lang="it-IT" dirty="0"/>
              <a:t>, con metodo biologico</a:t>
            </a:r>
          </a:p>
          <a:p>
            <a:endParaRPr lang="it-IT" dirty="0"/>
          </a:p>
          <a:p>
            <a:r>
              <a:rPr lang="it-IT" dirty="0"/>
              <a:t>Vendiamo sia al dettaglio che a piccole aziende</a:t>
            </a:r>
          </a:p>
          <a:p>
            <a:endParaRPr lang="it-IT" dirty="0"/>
          </a:p>
          <a:p>
            <a:r>
              <a:rPr lang="it-IT" dirty="0"/>
              <a:t>Abbiamo 8 dipendenti </a:t>
            </a:r>
          </a:p>
          <a:p>
            <a:endParaRPr lang="it-IT" dirty="0"/>
          </a:p>
          <a:p>
            <a:r>
              <a:rPr lang="it-IT" dirty="0"/>
              <a:t>Il nostro capitale ammonta a € 200.000,00</a:t>
            </a:r>
          </a:p>
          <a:p>
            <a:endParaRPr lang="it-IT" dirty="0"/>
          </a:p>
        </p:txBody>
      </p:sp>
      <p:pic>
        <p:nvPicPr>
          <p:cNvPr id="4" name="Shape 53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64800" y="106572"/>
            <a:ext cx="1437120" cy="104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Dove siamo?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429000"/>
            <a:ext cx="6538673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3059832" y="1916832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Siamo nell’entroterra ligure,</a:t>
            </a:r>
          </a:p>
          <a:p>
            <a:r>
              <a:rPr lang="it-IT" dirty="0"/>
              <a:t> in </a:t>
            </a:r>
            <a:r>
              <a:rPr lang="it-IT" dirty="0" err="1"/>
              <a:t>Val</a:t>
            </a:r>
            <a:r>
              <a:rPr lang="it-IT" dirty="0"/>
              <a:t> D’</a:t>
            </a:r>
            <a:r>
              <a:rPr lang="it-IT" dirty="0" err="1"/>
              <a:t>Aveto</a:t>
            </a:r>
            <a:r>
              <a:rPr lang="it-IT" dirty="0"/>
              <a:t>, località </a:t>
            </a:r>
            <a:r>
              <a:rPr lang="it-IT" dirty="0" err="1"/>
              <a:t>Villanoce</a:t>
            </a:r>
            <a:r>
              <a:rPr lang="it-IT" dirty="0"/>
              <a:t>.</a:t>
            </a:r>
          </a:p>
        </p:txBody>
      </p:sp>
      <p:pic>
        <p:nvPicPr>
          <p:cNvPr id="6" name="Shape 53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64800" y="106572"/>
            <a:ext cx="1437120" cy="104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672480" y="106571"/>
            <a:ext cx="7807680" cy="1144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1998" rIns="0" bIns="0" anchor="ctr" anchorCtr="0">
            <a:noAutofit/>
          </a:bodyPr>
          <a:lstStyle/>
          <a:p>
            <a:pPr marL="195843" indent="-194402">
              <a:buClr>
                <a:srgbClr val="E6E6E6"/>
              </a:buClr>
              <a:buSzPts val="4000"/>
            </a:pPr>
            <a:r>
              <a:rPr lang="en-US" dirty="0"/>
              <a:t>  DISASTER RECOVERY PLAN</a:t>
            </a:r>
            <a:endParaRPr dirty="0"/>
          </a:p>
        </p:txBody>
      </p:sp>
      <p:graphicFrame>
        <p:nvGraphicFramePr>
          <p:cNvPr id="52" name="Shape 52"/>
          <p:cNvGraphicFramePr/>
          <p:nvPr>
            <p:extLst>
              <p:ext uri="{D42A27DB-BD31-4B8C-83A1-F6EECF244321}">
                <p14:modId xmlns:p14="http://schemas.microsoft.com/office/powerpoint/2010/main" val="488111615"/>
              </p:ext>
            </p:extLst>
          </p:nvPr>
        </p:nvGraphicFramePr>
        <p:xfrm>
          <a:off x="290880" y="1752663"/>
          <a:ext cx="8228160" cy="477334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74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4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623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60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Incendio</a:t>
                      </a:r>
                      <a:endParaRPr sz="1600" dirty="0"/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60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Incendio</a:t>
                      </a:r>
                      <a:r>
                        <a:rPr lang="en-US" sz="16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 del </a:t>
                      </a:r>
                      <a:r>
                        <a:rPr lang="en-US" sz="1600" b="0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fienile</a:t>
                      </a:r>
                      <a:endParaRPr sz="1600" dirty="0"/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60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Assicurazione</a:t>
                      </a:r>
                      <a:r>
                        <a:rPr lang="en-US" sz="16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60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incendio</a:t>
                      </a:r>
                      <a:endParaRPr sz="1600" dirty="0"/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548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60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Calamità</a:t>
                      </a:r>
                      <a:r>
                        <a:rPr lang="en-US" sz="16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600" b="0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naturale</a:t>
                      </a:r>
                      <a:r>
                        <a:rPr lang="en-US" sz="16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 (</a:t>
                      </a:r>
                      <a:r>
                        <a:rPr lang="en-US" sz="1600" b="0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vento</a:t>
                      </a:r>
                      <a:r>
                        <a:rPr lang="en-US" sz="16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 o </a:t>
                      </a:r>
                      <a:r>
                        <a:rPr lang="en-US" sz="1600" b="0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terremoto</a:t>
                      </a:r>
                      <a:r>
                        <a:rPr lang="en-US" sz="16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)</a:t>
                      </a:r>
                      <a:endParaRPr sz="1600" dirty="0"/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60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Distruzione</a:t>
                      </a:r>
                      <a:r>
                        <a:rPr lang="en-US" sz="16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600" b="0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degli</a:t>
                      </a:r>
                      <a:r>
                        <a:rPr lang="en-US" sz="16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600" b="0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immobili</a:t>
                      </a:r>
                      <a:r>
                        <a:rPr lang="en-US" sz="16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 e/o </a:t>
                      </a:r>
                      <a:r>
                        <a:rPr lang="en-US" sz="1600" b="0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perdita</a:t>
                      </a:r>
                      <a:r>
                        <a:rPr lang="en-US" sz="16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600" b="0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di</a:t>
                      </a:r>
                      <a:r>
                        <a:rPr lang="en-US" sz="16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600" b="0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animali</a:t>
                      </a:r>
                      <a:r>
                        <a:rPr lang="en-US" sz="16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.</a:t>
                      </a:r>
                      <a:endParaRPr sz="1600" dirty="0"/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60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Assicurazione</a:t>
                      </a:r>
                      <a:r>
                        <a:rPr lang="en-US" sz="1600" b="0" i="0" u="none" strike="noStrike" cap="none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600" b="0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calamità</a:t>
                      </a:r>
                      <a:r>
                        <a:rPr lang="en-US" sz="1600" b="0" i="0" u="none" strike="noStrike" cap="none" baseline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600" b="0" i="0" u="none" strike="noStrike" cap="none" baseline="0" dirty="0" err="1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naturale</a:t>
                      </a:r>
                      <a:endParaRPr sz="1600" dirty="0"/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581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Infortunio</a:t>
                      </a:r>
                      <a:endParaRPr sz="1600" dirty="0">
                        <a:solidFill>
                          <a:schemeClr val="tx1"/>
                        </a:solidFill>
                      </a:endParaRPr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600" dirty="0"/>
                        <a:t>Fratture,</a:t>
                      </a:r>
                      <a:r>
                        <a:rPr lang="it-IT" sz="1600" baseline="0" dirty="0"/>
                        <a:t> tagli, mutilazione o ferite causate da animali o macchinari</a:t>
                      </a:r>
                      <a:endParaRPr sz="1600" dirty="0"/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600" b="0" i="0" u="none" strike="noStrike" cap="none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Assicurazione</a:t>
                      </a:r>
                      <a:r>
                        <a:rPr lang="en-US" sz="1600" b="0" i="0" u="none" strike="noStrike" cap="none" baseline="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600" b="0" i="0" u="none" strike="noStrike" cap="none" baseline="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infortunio</a:t>
                      </a:r>
                      <a:endParaRPr sz="1600" dirty="0">
                        <a:solidFill>
                          <a:schemeClr val="tx1"/>
                        </a:solidFill>
                      </a:endParaRPr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5812"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8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600" dirty="0"/>
                        <a:t>Furto</a:t>
                      </a:r>
                      <a:endParaRPr sz="1600" dirty="0"/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600" dirty="0"/>
                        <a:t>Furto</a:t>
                      </a:r>
                      <a:r>
                        <a:rPr lang="it-IT" sz="1600" baseline="0" dirty="0"/>
                        <a:t> degli animali o macchinari</a:t>
                      </a:r>
                      <a:endParaRPr sz="1600" dirty="0"/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Assicurazione</a:t>
                      </a:r>
                      <a:r>
                        <a:rPr lang="it-IT" sz="1600" baseline="0" dirty="0">
                          <a:solidFill>
                            <a:schemeClr val="tx1"/>
                          </a:solidFill>
                        </a:rPr>
                        <a:t> furto</a:t>
                      </a:r>
                      <a:endParaRPr sz="1600" dirty="0">
                        <a:solidFill>
                          <a:schemeClr val="tx1"/>
                        </a:solidFill>
                      </a:endParaRPr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3" name="Shape 53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64800" y="106572"/>
            <a:ext cx="1437120" cy="104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672480" y="106571"/>
            <a:ext cx="7807680" cy="1144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1998" rIns="0" bIns="0" anchor="ctr" anchorCtr="0">
            <a:noAutofit/>
          </a:bodyPr>
          <a:lstStyle/>
          <a:p>
            <a:pPr marL="195843" indent="-194402">
              <a:buClr>
                <a:srgbClr val="E6E6E6"/>
              </a:buClr>
              <a:buSzPts val="4000"/>
            </a:pPr>
            <a:r>
              <a:rPr lang="en-US" dirty="0"/>
              <a:t>  DISASTER RECOVERY PLAN</a:t>
            </a:r>
            <a:endParaRPr dirty="0"/>
          </a:p>
        </p:txBody>
      </p:sp>
      <p:graphicFrame>
        <p:nvGraphicFramePr>
          <p:cNvPr id="52" name="Shape 52"/>
          <p:cNvGraphicFramePr/>
          <p:nvPr>
            <p:extLst>
              <p:ext uri="{D42A27DB-BD31-4B8C-83A1-F6EECF244321}">
                <p14:modId xmlns:p14="http://schemas.microsoft.com/office/powerpoint/2010/main" val="4041215452"/>
              </p:ext>
            </p:extLst>
          </p:nvPr>
        </p:nvGraphicFramePr>
        <p:xfrm>
          <a:off x="290880" y="1752663"/>
          <a:ext cx="8228160" cy="3517529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74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4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623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600" dirty="0"/>
                        <a:t>Rischio</a:t>
                      </a:r>
                      <a:r>
                        <a:rPr lang="it-IT" sz="1600" baseline="0" dirty="0"/>
                        <a:t>  alimentare  </a:t>
                      </a:r>
                      <a:endParaRPr sz="1600" dirty="0"/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Immettere carni</a:t>
                      </a:r>
                      <a:r>
                        <a:rPr lang="it-IT" baseline="0" dirty="0"/>
                        <a:t> contaminate sul mercato</a:t>
                      </a:r>
                      <a:endParaRPr lang="it-IT" dirty="0"/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</a:t>
                      </a:r>
                      <a:r>
                        <a:rPr lang="it-IT" baseline="0" dirty="0"/>
                        <a:t> responsabilità civile/ assicurazione professionale</a:t>
                      </a:r>
                      <a:endParaRPr lang="it-IT" dirty="0"/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548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600" dirty="0"/>
                        <a:t>Rischio malattie degli animali</a:t>
                      </a:r>
                      <a:endParaRPr sz="1600" dirty="0"/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600" dirty="0"/>
                        <a:t>Epidemia </a:t>
                      </a:r>
                      <a:r>
                        <a:rPr lang="it-IT" sz="1600"/>
                        <a:t>dannosa per gli </a:t>
                      </a:r>
                      <a:r>
                        <a:rPr lang="it-IT" sz="1600" dirty="0"/>
                        <a:t>animali</a:t>
                      </a:r>
                      <a:endParaRPr sz="1600" dirty="0"/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it-IT" sz="1600" dirty="0"/>
                        <a:t>Assicurazione sanitaria</a:t>
                      </a:r>
                      <a:endParaRPr sz="1600" dirty="0"/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581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600" dirty="0">
                        <a:solidFill>
                          <a:schemeClr val="tx1"/>
                        </a:solidFill>
                      </a:endParaRPr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600" dirty="0"/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8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600" dirty="0">
                        <a:solidFill>
                          <a:schemeClr val="tx1"/>
                        </a:solidFill>
                      </a:endParaRPr>
                    </a:p>
                  </a:txBody>
                  <a:tcPr marL="81638" marR="81638" marT="83574" marB="42456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3" name="Shape 53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64800" y="106572"/>
            <a:ext cx="1437120" cy="104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Evento dannoso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  Una sera durante una forte burrasca, il tetto </a:t>
            </a:r>
          </a:p>
          <a:p>
            <a:pPr marL="360000" algn="just"/>
            <a:r>
              <a:rPr lang="it-IT" dirty="0">
                <a:solidFill>
                  <a:schemeClr val="tx1"/>
                </a:solidFill>
              </a:rPr>
              <a:t>  della stalla crolla a causa di un albero abbattuto dal vento. </a:t>
            </a:r>
          </a:p>
          <a:p>
            <a:pPr marL="360000" algn="just"/>
            <a:r>
              <a:rPr lang="it-IT" dirty="0">
                <a:solidFill>
                  <a:schemeClr val="tx1"/>
                </a:solidFill>
              </a:rPr>
              <a:t>  Tre animali, purtroppo, rimangono vittime dell’impatto. Per fortuna, i dipendenti a quell’ ora non erano sul posto di lavoro, per cui non è stato arrecato nessun danno alle persone. </a:t>
            </a:r>
          </a:p>
          <a:p>
            <a:pPr marL="360000" algn="just"/>
            <a:r>
              <a:rPr lang="it-IT">
                <a:solidFill>
                  <a:schemeClr val="tx1"/>
                </a:solidFill>
              </a:rPr>
              <a:t>  L’assicurazione </a:t>
            </a:r>
            <a:r>
              <a:rPr lang="it-IT" dirty="0">
                <a:solidFill>
                  <a:schemeClr val="tx1"/>
                </a:solidFill>
              </a:rPr>
              <a:t>per le calamità naturali ci ha risarcito in brevissimo tempo.</a:t>
            </a:r>
          </a:p>
        </p:txBody>
      </p:sp>
      <p:pic>
        <p:nvPicPr>
          <p:cNvPr id="4" name="Shape 53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64800" y="106572"/>
            <a:ext cx="1437120" cy="104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Azioni future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Per il futuro cercheremo di costruire delle barriere intorno alle nostre strutture in modo da renderle più solide </a:t>
            </a:r>
            <a:r>
              <a:rPr lang="it-IT">
                <a:solidFill>
                  <a:schemeClr val="tx1"/>
                </a:solidFill>
              </a:rPr>
              <a:t>e protette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4" name="Shape 53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64800" y="106572"/>
            <a:ext cx="1437120" cy="104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230</Words>
  <Application>Microsoft Office PowerPoint</Application>
  <PresentationFormat>Presentazione su schermo (4:3)</PresentationFormat>
  <Paragraphs>39</Paragraphs>
  <Slides>7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di Office</vt:lpstr>
      <vt:lpstr>AZIENDA AGRICOLA BARONI</vt:lpstr>
      <vt:lpstr>Chi siamo?</vt:lpstr>
      <vt:lpstr>Dove siamo?</vt:lpstr>
      <vt:lpstr>  DISASTER RECOVERY PLAN</vt:lpstr>
      <vt:lpstr>  DISASTER RECOVERY PLAN</vt:lpstr>
      <vt:lpstr>Evento dannoso</vt:lpstr>
      <vt:lpstr>Azioni future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AZIENDA AGRICOLA BARONI</dc:title>
  <dc:creator>Utente</dc:creator>
  <cp:lastModifiedBy>Simona</cp:lastModifiedBy>
  <cp:revision>12</cp:revision>
  <dcterms:created xsi:type="dcterms:W3CDTF">2019-04-15T08:15:42Z</dcterms:created>
  <dcterms:modified xsi:type="dcterms:W3CDTF">2019-05-17T20:09:56Z</dcterms:modified>
</cp:coreProperties>
</file>