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2DC2-8E05-864F-A282-ABF8510A8707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E40-8F97-E74B-B5D3-A72E5438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23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2DC2-8E05-864F-A282-ABF8510A8707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E40-8F97-E74B-B5D3-A72E5438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253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2DC2-8E05-864F-A282-ABF8510A8707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E40-8F97-E74B-B5D3-A72E5438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156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2DC2-8E05-864F-A282-ABF8510A8707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E40-8F97-E74B-B5D3-A72E5438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37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2DC2-8E05-864F-A282-ABF8510A8707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E40-8F97-E74B-B5D3-A72E5438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84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2DC2-8E05-864F-A282-ABF8510A8707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E40-8F97-E74B-B5D3-A72E5438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33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2DC2-8E05-864F-A282-ABF8510A8707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E40-8F97-E74B-B5D3-A72E5438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14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2DC2-8E05-864F-A282-ABF8510A8707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E40-8F97-E74B-B5D3-A72E5438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5877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2DC2-8E05-864F-A282-ABF8510A8707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E40-8F97-E74B-B5D3-A72E5438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1604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2DC2-8E05-864F-A282-ABF8510A8707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E40-8F97-E74B-B5D3-A72E5438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71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2DC2-8E05-864F-A282-ABF8510A8707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E40-8F97-E74B-B5D3-A72E5438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229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A2DC2-8E05-864F-A282-ABF8510A8707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6DE40-8F97-E74B-B5D3-A72E5438F6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64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logo 18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0"/>
            <a:ext cx="68707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384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0" y="0"/>
            <a:ext cx="9144000" cy="66787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3200" b="1" u="sng" dirty="0">
                <a:solidFill>
                  <a:schemeClr val="accent5"/>
                </a:solidFill>
                <a:latin typeface="Calibri"/>
                <a:cs typeface="Calibri"/>
              </a:rPr>
              <a:t>PRESENTAZIONE IMPRESA:</a:t>
            </a:r>
          </a:p>
          <a:p>
            <a:endParaRPr lang="it-IT" dirty="0">
              <a:solidFill>
                <a:schemeClr val="accent6"/>
              </a:solidFill>
              <a:latin typeface="Calibri"/>
              <a:cs typeface="Calibri"/>
            </a:endParaRPr>
          </a:p>
          <a:p>
            <a:endParaRPr lang="it-IT" dirty="0">
              <a:solidFill>
                <a:schemeClr val="accent6"/>
              </a:solidFill>
              <a:latin typeface="Calibri"/>
              <a:cs typeface="Calibri"/>
            </a:endParaRPr>
          </a:p>
          <a:p>
            <a:r>
              <a:rPr lang="it-IT" sz="2400" dirty="0">
                <a:solidFill>
                  <a:schemeClr val="accent5"/>
                </a:solidFill>
                <a:latin typeface="Calibri"/>
                <a:cs typeface="Calibri"/>
              </a:rPr>
              <a:t>1</a:t>
            </a:r>
            <a:r>
              <a:rPr lang="it-IT" sz="2400" dirty="0">
                <a:solidFill>
                  <a:srgbClr val="F79646"/>
                </a:solidFill>
                <a:latin typeface="Calibri"/>
                <a:cs typeface="Calibri"/>
              </a:rPr>
              <a:t>8</a:t>
            </a:r>
            <a:r>
              <a:rPr lang="it-IT" sz="2400" dirty="0">
                <a:solidFill>
                  <a:schemeClr val="accent5"/>
                </a:solidFill>
                <a:latin typeface="Calibri"/>
                <a:cs typeface="Calibri"/>
              </a:rPr>
              <a:t>1</a:t>
            </a:r>
            <a:r>
              <a:rPr lang="it-IT" sz="2400" dirty="0">
                <a:solidFill>
                  <a:srgbClr val="F79646"/>
                </a:solidFill>
                <a:latin typeface="Calibri"/>
                <a:cs typeface="Calibri"/>
              </a:rPr>
              <a:t>3</a:t>
            </a:r>
            <a:r>
              <a:rPr lang="it-IT" sz="2400" dirty="0">
                <a:solidFill>
                  <a:schemeClr val="accent5"/>
                </a:solidFill>
                <a:latin typeface="Calibri"/>
                <a:cs typeface="Calibri"/>
              </a:rPr>
              <a:t> </a:t>
            </a:r>
            <a:r>
              <a:rPr lang="it-IT" sz="2400" dirty="0">
                <a:latin typeface="Calibri"/>
                <a:cs typeface="Calibri"/>
              </a:rPr>
              <a:t>è un’impresa che nasce come libreria musicale a Milano nei pressi del conservatorio G. Verdi.</a:t>
            </a:r>
          </a:p>
          <a:p>
            <a:endParaRPr lang="it-IT" sz="2400" dirty="0">
              <a:latin typeface="Calibri"/>
              <a:cs typeface="Calibri"/>
            </a:endParaRPr>
          </a:p>
          <a:p>
            <a:r>
              <a:rPr lang="it-IT" sz="2400" dirty="0">
                <a:latin typeface="Calibri"/>
                <a:cs typeface="Calibri"/>
              </a:rPr>
              <a:t>Abbiamo fatto nostra la citazione del Maestro Verdi </a:t>
            </a:r>
            <a:r>
              <a:rPr lang="it-IT" sz="2400" i="1" dirty="0">
                <a:latin typeface="Calibri"/>
                <a:cs typeface="Calibri"/>
              </a:rPr>
              <a:t>“Torniamo all’antico e sarà un progresso”</a:t>
            </a:r>
            <a:r>
              <a:rPr lang="it-IT" sz="2400" dirty="0">
                <a:latin typeface="Calibri"/>
                <a:cs typeface="Calibri"/>
              </a:rPr>
              <a:t> perché descrive alla perfezione la nostra impresa: noi vendiamo spartiti, libri di didattica, libretti d’opera, cd, vinili, ma anche p</a:t>
            </a:r>
            <a:r>
              <a:rPr lang="it-IT" sz="2400" dirty="0">
                <a:cs typeface="Calibri"/>
              </a:rPr>
              <a:t>rodotti usati, tutti rigorosamente testati.</a:t>
            </a:r>
            <a:endParaRPr lang="it-IT" sz="2400" dirty="0">
              <a:latin typeface="Calibri"/>
              <a:cs typeface="Calibri"/>
            </a:endParaRPr>
          </a:p>
          <a:p>
            <a:endParaRPr lang="it-IT" sz="2400" dirty="0">
              <a:latin typeface="Calibri"/>
              <a:cs typeface="Calibri"/>
            </a:endParaRPr>
          </a:p>
          <a:p>
            <a:r>
              <a:rPr lang="it-IT" sz="2400" dirty="0">
                <a:latin typeface="Calibri"/>
                <a:cs typeface="Calibri"/>
              </a:rPr>
              <a:t>Non ci limitiamo solamente a vendere, ma organizziamo anche dei laboratori per gli studenti al fine </a:t>
            </a:r>
            <a:r>
              <a:rPr lang="it-IT" sz="2400">
                <a:latin typeface="Calibri"/>
                <a:cs typeface="Calibri"/>
              </a:rPr>
              <a:t>di </a:t>
            </a:r>
            <a:r>
              <a:rPr lang="it-IT" sz="2400">
                <a:cs typeface="Calibri"/>
              </a:rPr>
              <a:t>istruirli ed avvicinarli</a:t>
            </a:r>
            <a:r>
              <a:rPr lang="it-IT" sz="2400">
                <a:latin typeface="Calibri"/>
                <a:cs typeface="Calibri"/>
              </a:rPr>
              <a:t> </a:t>
            </a:r>
            <a:r>
              <a:rPr lang="it-IT" sz="2400" dirty="0">
                <a:latin typeface="Calibri"/>
                <a:cs typeface="Calibri"/>
              </a:rPr>
              <a:t>al mondo della musica.</a:t>
            </a:r>
          </a:p>
          <a:p>
            <a:endParaRPr lang="it-IT" sz="2400" dirty="0">
              <a:latin typeface="Calibri"/>
              <a:cs typeface="Calibri"/>
            </a:endParaRPr>
          </a:p>
          <a:p>
            <a:r>
              <a:rPr lang="it-IT" sz="2400" dirty="0">
                <a:latin typeface="Calibri"/>
                <a:cs typeface="Calibri"/>
              </a:rPr>
              <a:t>I nostri dipendenti sono persone competenti che sapranno aiutarvi al meglio.</a:t>
            </a:r>
          </a:p>
          <a:p>
            <a:endParaRPr lang="it-IT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2059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284785"/>
              </p:ext>
            </p:extLst>
          </p:nvPr>
        </p:nvGraphicFramePr>
        <p:xfrm>
          <a:off x="-38100" y="0"/>
          <a:ext cx="9182099" cy="7756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3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2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6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9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6361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Calibri"/>
                          <a:cs typeface="Calibri"/>
                        </a:rPr>
                        <a:t>RISCHI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libri"/>
                          <a:cs typeface="Calibri"/>
                        </a:rPr>
                        <a:t>PREVENZIONE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libri"/>
                          <a:cs typeface="Calibri"/>
                        </a:rPr>
                        <a:t>ASSICURAZIONE 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libri"/>
                          <a:cs typeface="Calibri"/>
                        </a:rPr>
                        <a:t>NE’ ASSICURAZIONE</a:t>
                      </a:r>
                      <a:r>
                        <a:rPr lang="it-IT" baseline="0" dirty="0">
                          <a:latin typeface="Calibri"/>
                          <a:cs typeface="Calibri"/>
                        </a:rPr>
                        <a:t> </a:t>
                      </a:r>
                    </a:p>
                    <a:p>
                      <a:r>
                        <a:rPr lang="it-IT" baseline="0" dirty="0">
                          <a:latin typeface="Calibri"/>
                          <a:cs typeface="Calibri"/>
                        </a:rPr>
                        <a:t>NE’ PREVENZIONE </a:t>
                      </a:r>
                      <a:endParaRPr lang="it-IT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3239">
                <a:tc>
                  <a:txBody>
                    <a:bodyPr/>
                    <a:lstStyle/>
                    <a:p>
                      <a:r>
                        <a:rPr lang="it-IT" dirty="0">
                          <a:latin typeface="Calibri"/>
                          <a:cs typeface="Calibri"/>
                        </a:rPr>
                        <a:t>Allagamento</a:t>
                      </a:r>
                      <a:r>
                        <a:rPr lang="it-IT" baseline="0" dirty="0">
                          <a:latin typeface="Calibri"/>
                          <a:cs typeface="Calibri"/>
                        </a:rPr>
                        <a:t> </a:t>
                      </a:r>
                      <a:endParaRPr lang="it-IT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libri"/>
                          <a:cs typeface="Calibri"/>
                        </a:rPr>
                        <a:t>Ass</a:t>
                      </a:r>
                      <a:r>
                        <a:rPr lang="it-IT" sz="1600" baseline="0" dirty="0">
                          <a:latin typeface="Calibri"/>
                          <a:cs typeface="Calibri"/>
                        </a:rPr>
                        <a:t>icurazione calamità con condizioni speciali per oggetti di valore storico – artistico</a:t>
                      </a:r>
                      <a:endParaRPr lang="it-IT" sz="160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0302">
                <a:tc>
                  <a:txBody>
                    <a:bodyPr/>
                    <a:lstStyle/>
                    <a:p>
                      <a:r>
                        <a:rPr lang="it-IT" dirty="0">
                          <a:latin typeface="Calibri"/>
                          <a:cs typeface="Calibri"/>
                        </a:rPr>
                        <a:t>Incendio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libri"/>
                          <a:cs typeface="Calibri"/>
                        </a:rPr>
                        <a:t>Materiali ignifughi,</a:t>
                      </a:r>
                      <a:r>
                        <a:rPr lang="it-IT" sz="1600" baseline="0" dirty="0">
                          <a:latin typeface="Calibri"/>
                          <a:cs typeface="Calibri"/>
                        </a:rPr>
                        <a:t> estintori, piano d’emergenza e di evacuazione, personale qualificato</a:t>
                      </a:r>
                      <a:endParaRPr lang="it-IT" sz="160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libri"/>
                          <a:cs typeface="Calibri"/>
                        </a:rPr>
                        <a:t>Assicurazione incendio calamità </a:t>
                      </a:r>
                      <a:r>
                        <a:rPr lang="it-IT" sz="1600" baseline="0" dirty="0">
                          <a:latin typeface="+mn-lt"/>
                          <a:cs typeface="Calibri"/>
                        </a:rPr>
                        <a:t>con condizioni speciali per oggetti di valore storico – artistico</a:t>
                      </a:r>
                      <a:endParaRPr lang="it-IT" sz="160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7801">
                <a:tc>
                  <a:txBody>
                    <a:bodyPr/>
                    <a:lstStyle/>
                    <a:p>
                      <a:r>
                        <a:rPr lang="it-IT" dirty="0">
                          <a:latin typeface="Calibri"/>
                          <a:cs typeface="Calibri"/>
                        </a:rPr>
                        <a:t>Danneggiamento merci durante i trasporti</a:t>
                      </a: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/>
                          <a:cs typeface="Calibri"/>
                        </a:rPr>
                        <a:t>Controllo costante delle merci, qualità dei materiali di imballaggio</a:t>
                      </a:r>
                    </a:p>
                  </a:txBody>
                  <a:tcP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libri"/>
                          <a:cs typeface="Calibri"/>
                        </a:rPr>
                        <a:t>Assicurazione</a:t>
                      </a:r>
                      <a:r>
                        <a:rPr lang="it-IT" baseline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dirty="0">
                          <a:latin typeface="Calibri"/>
                          <a:cs typeface="Calibri"/>
                        </a:rPr>
                        <a:t>trasporto merci proprie</a:t>
                      </a: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899">
                <a:tc>
                  <a:txBody>
                    <a:bodyPr/>
                    <a:lstStyle/>
                    <a:p>
                      <a:r>
                        <a:rPr lang="it-IT" dirty="0">
                          <a:latin typeface="Calibri"/>
                          <a:cs typeface="Calibri"/>
                        </a:rPr>
                        <a:t>Infortunio</a:t>
                      </a:r>
                      <a:r>
                        <a:rPr lang="it-IT" baseline="0" dirty="0">
                          <a:latin typeface="Calibri"/>
                          <a:cs typeface="Calibri"/>
                        </a:rPr>
                        <a:t> lavoratori o clienti </a:t>
                      </a:r>
                      <a:endParaRPr lang="it-IT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Calibri"/>
                          <a:cs typeface="Calibri"/>
                        </a:rPr>
                        <a:t>Controlli</a:t>
                      </a:r>
                      <a:r>
                        <a:rPr lang="it-IT" baseline="0" dirty="0">
                          <a:latin typeface="Calibri"/>
                          <a:cs typeface="Calibri"/>
                        </a:rPr>
                        <a:t> costanti delle strutture </a:t>
                      </a:r>
                      <a:endParaRPr lang="it-IT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alibri"/>
                          <a:cs typeface="Calibri"/>
                        </a:rPr>
                        <a:t>Assicurazione</a:t>
                      </a:r>
                      <a:r>
                        <a:rPr lang="it-IT" sz="1600" baseline="0" dirty="0">
                          <a:latin typeface="Calibri"/>
                          <a:cs typeface="Calibri"/>
                        </a:rPr>
                        <a:t> infortuni (per proprietari attività/lavoratori autonomi) e RC per </a:t>
                      </a:r>
                      <a:r>
                        <a:rPr lang="it-IT" sz="1600" dirty="0">
                          <a:latin typeface="Calibri"/>
                          <a:cs typeface="Calibri"/>
                        </a:rPr>
                        <a:t>danni a terzi</a:t>
                      </a:r>
                    </a:p>
                  </a:txBody>
                  <a:tcP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4398">
                <a:tc>
                  <a:txBody>
                    <a:bodyPr/>
                    <a:lstStyle/>
                    <a:p>
                      <a:r>
                        <a:rPr lang="it-IT" dirty="0">
                          <a:latin typeface="Calibri"/>
                          <a:cs typeface="Calibri"/>
                        </a:rPr>
                        <a:t>Concorrenza</a:t>
                      </a:r>
                      <a:r>
                        <a:rPr lang="it-IT" baseline="0" dirty="0">
                          <a:latin typeface="+mn-lt"/>
                          <a:cs typeface="Copperplate Gothic Light"/>
                        </a:rPr>
                        <a:t> (soprattutto online)</a:t>
                      </a:r>
                      <a:endParaRPr lang="it-IT" dirty="0">
                        <a:latin typeface="+mn-lt"/>
                        <a:cs typeface="Copperplate Gothic Light"/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Sconti,</a:t>
                      </a:r>
                      <a:r>
                        <a:rPr lang="it-IT" sz="1600" baseline="0" dirty="0"/>
                        <a:t> offerte, convenzione con conservatori e licei musicali, laboratori per studenti, personalizzazione del servizio</a:t>
                      </a:r>
                      <a:endParaRPr lang="it-IT" sz="1600" dirty="0"/>
                    </a:p>
                  </a:txBody>
                  <a:tcP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latin typeface="Copperplate Gothic Light"/>
                        <a:cs typeface="Copperplate Gothic Light"/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latin typeface="Copperplate Gothic Light"/>
                        <a:cs typeface="Copperplate Gothic Light"/>
                      </a:endParaRPr>
                    </a:p>
                  </a:txBody>
                  <a:tcPr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022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27854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86180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EVENTO DANNOSO </a:t>
                      </a:r>
                    </a:p>
                  </a:txBody>
                  <a:tcP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SI</a:t>
                      </a:r>
                      <a:r>
                        <a:rPr lang="it-IT" baseline="0" dirty="0"/>
                        <a:t> ERA PREPARATI?</a:t>
                      </a:r>
                      <a:endParaRPr lang="it-IT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SOLUZIONI POSSIBILI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0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Allagamento </a:t>
                      </a:r>
                    </a:p>
                  </a:txBody>
                  <a:tcP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Sì</a:t>
                      </a:r>
                      <a:r>
                        <a:rPr lang="it-IT" baseline="0" dirty="0"/>
                        <a:t> </a:t>
                      </a:r>
                      <a:endParaRPr lang="it-IT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sz="1800" dirty="0">
                          <a:latin typeface="+mn-lt"/>
                          <a:cs typeface="Calibri"/>
                        </a:rPr>
                        <a:t>Ass</a:t>
                      </a:r>
                      <a:r>
                        <a:rPr lang="it-IT" sz="1800" baseline="0" dirty="0">
                          <a:latin typeface="+mn-lt"/>
                          <a:cs typeface="Calibri"/>
                        </a:rPr>
                        <a:t>icurazione calamità con condizioni speciali per oggetti di valore storico – artistico</a:t>
                      </a:r>
                      <a:endParaRPr lang="it-IT" sz="1800" dirty="0">
                        <a:latin typeface="+mn-lt"/>
                        <a:cs typeface="Calibri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8620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Infortunio lavoratori</a:t>
                      </a:r>
                    </a:p>
                  </a:txBody>
                  <a:tcP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Sì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Assicurazione</a:t>
                      </a:r>
                      <a:r>
                        <a:rPr lang="it-IT" baseline="0" dirty="0"/>
                        <a:t> infortuni </a:t>
                      </a:r>
                      <a:r>
                        <a:rPr lang="it-IT" sz="1800" baseline="0" dirty="0">
                          <a:latin typeface="+mn-lt"/>
                          <a:cs typeface="Calibri"/>
                        </a:rPr>
                        <a:t>(per proprietari attività/lavoratori autonomi) </a:t>
                      </a:r>
                      <a:r>
                        <a:rPr lang="it-IT" baseline="0" dirty="0"/>
                        <a:t>/</a:t>
                      </a:r>
                    </a:p>
                    <a:p>
                      <a:r>
                        <a:rPr lang="it-IT" baseline="0" dirty="0"/>
                        <a:t>Controlli costanti delle strutture</a:t>
                      </a:r>
                      <a:endParaRPr lang="it-IT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26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0" y="0"/>
            <a:ext cx="9144000" cy="68941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it-IT" sz="3200" dirty="0">
              <a:latin typeface="Calibri"/>
              <a:cs typeface="Calibri"/>
            </a:endParaRPr>
          </a:p>
          <a:p>
            <a:r>
              <a:rPr lang="it-IT" sz="3200" b="1" u="sng" dirty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CONCLUSIONI:</a:t>
            </a:r>
          </a:p>
          <a:p>
            <a:endParaRPr lang="it-IT" sz="2400" dirty="0">
              <a:latin typeface="Calibri"/>
              <a:cs typeface="Calibri"/>
            </a:endParaRPr>
          </a:p>
          <a:p>
            <a:endParaRPr lang="it-IT" sz="2400" dirty="0">
              <a:latin typeface="Calibri"/>
              <a:cs typeface="Calibri"/>
            </a:endParaRPr>
          </a:p>
          <a:p>
            <a:endParaRPr lang="it-IT" sz="2400" dirty="0">
              <a:latin typeface="Calibri"/>
              <a:cs typeface="Calibri"/>
            </a:endParaRPr>
          </a:p>
          <a:p>
            <a:endParaRPr lang="it-IT" sz="2400" dirty="0">
              <a:latin typeface="Calibri"/>
              <a:cs typeface="Calibri"/>
            </a:endParaRPr>
          </a:p>
          <a:p>
            <a:r>
              <a:rPr lang="it-IT" sz="2400" dirty="0">
                <a:latin typeface="Calibri"/>
                <a:cs typeface="Calibri"/>
              </a:rPr>
              <a:t>La figura del </a:t>
            </a:r>
            <a:r>
              <a:rPr lang="it-IT" sz="2400" dirty="0" err="1">
                <a:latin typeface="Calibri"/>
                <a:cs typeface="Calibri"/>
              </a:rPr>
              <a:t>Risk</a:t>
            </a:r>
            <a:r>
              <a:rPr lang="it-IT" sz="2400" dirty="0">
                <a:latin typeface="Calibri"/>
                <a:cs typeface="Calibri"/>
              </a:rPr>
              <a:t> Manager è importantissima all’interno di un’azienda perché i rischi non sono mai banali come potrebbero sembrare a prima vista e la capacità di prevederli e di prevenirli può essere il fattore decisivo per il successo o l’insuccesso dell’impresa.</a:t>
            </a:r>
          </a:p>
          <a:p>
            <a:endParaRPr lang="it-IT" sz="2400" dirty="0">
              <a:latin typeface="Calibri"/>
              <a:cs typeface="Calibri"/>
            </a:endParaRPr>
          </a:p>
          <a:p>
            <a:endParaRPr lang="it-IT" dirty="0">
              <a:latin typeface="Calibri"/>
              <a:cs typeface="Calibri"/>
            </a:endParaRPr>
          </a:p>
          <a:p>
            <a:endParaRPr lang="it-IT" dirty="0">
              <a:latin typeface="Calibri"/>
              <a:cs typeface="Calibri"/>
            </a:endParaRPr>
          </a:p>
          <a:p>
            <a:endParaRPr lang="it-IT" dirty="0">
              <a:latin typeface="Calibri"/>
              <a:cs typeface="Calibri"/>
            </a:endParaRPr>
          </a:p>
          <a:p>
            <a:endParaRPr lang="it-IT" dirty="0">
              <a:latin typeface="Calibri"/>
              <a:cs typeface="Calibri"/>
            </a:endParaRPr>
          </a:p>
          <a:p>
            <a:endParaRPr lang="it-IT" dirty="0">
              <a:latin typeface="Calibri"/>
              <a:cs typeface="Calibri"/>
            </a:endParaRPr>
          </a:p>
          <a:p>
            <a:endParaRPr lang="it-IT" dirty="0">
              <a:latin typeface="Calibri"/>
              <a:cs typeface="Calibri"/>
            </a:endParaRPr>
          </a:p>
          <a:p>
            <a:endParaRPr lang="it-IT" dirty="0">
              <a:latin typeface="Calibri"/>
              <a:cs typeface="Calibri"/>
            </a:endParaRPr>
          </a:p>
          <a:p>
            <a:endParaRPr lang="it-IT" dirty="0">
              <a:latin typeface="Calibri"/>
              <a:cs typeface="Calibri"/>
            </a:endParaRPr>
          </a:p>
          <a:p>
            <a:endParaRPr lang="it-IT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68347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307</Words>
  <Application>Microsoft Office PowerPoint</Application>
  <PresentationFormat>Presentazione su schermo (4:3)</PresentationFormat>
  <Paragraphs>74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Copperplate Gothic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xxx Iris</dc:creator>
  <cp:lastModifiedBy>Simona</cp:lastModifiedBy>
  <cp:revision>17</cp:revision>
  <dcterms:created xsi:type="dcterms:W3CDTF">2019-04-25T12:23:01Z</dcterms:created>
  <dcterms:modified xsi:type="dcterms:W3CDTF">2019-05-16T21:36:52Z</dcterms:modified>
</cp:coreProperties>
</file>