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04343-BB31-46A7-9D2F-08BD6FFE78FC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9E52C-8D53-4DF5-B90C-B02B073621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54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THE PLUG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Bernard MT Condensed" panose="02050806060905020404" pitchFamily="18" charset="0"/>
              </a:rPr>
              <a:t>Una delle piante più duttili dal passato proiettata nel futuro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73" y="2733709"/>
            <a:ext cx="1555387" cy="14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4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Quello che facciamo…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" y="4281830"/>
            <a:ext cx="3025280" cy="2095410"/>
          </a:xfrm>
        </p:spPr>
      </p:pic>
      <p:sp>
        <p:nvSpPr>
          <p:cNvPr id="8" name="CasellaDiTesto 7"/>
          <p:cNvSpPr txBox="1"/>
          <p:nvPr/>
        </p:nvSpPr>
        <p:spPr>
          <a:xfrm>
            <a:off x="1023221" y="2192940"/>
            <a:ext cx="7393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Trasformazione della pianta della canapa: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Prodotti da forno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Tisane e integratori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Prodotti per fumatori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Cosmetici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952" y="3052646"/>
            <a:ext cx="2411605" cy="227688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57" y="4576125"/>
            <a:ext cx="2932744" cy="2199558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46" y="2192940"/>
            <a:ext cx="2897596" cy="222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4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e Dove siamo?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93127"/>
            <a:ext cx="9613861" cy="3599316"/>
          </a:xfrm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La nostra società si trova nella provincia pavese, nello specifico a Vigevano in via Roma 45.</a:t>
            </a:r>
          </a:p>
          <a:p>
            <a:r>
              <a:rPr lang="it-IT" dirty="0">
                <a:solidFill>
                  <a:schemeClr val="bg1"/>
                </a:solidFill>
              </a:rPr>
              <a:t>Siamo una piccola azienda di 15 dipendenti(s.r.l.)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3819181"/>
            <a:ext cx="2748480" cy="260753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3736914"/>
            <a:ext cx="4026512" cy="2518413"/>
          </a:xfrm>
          <a:prstGeom prst="rect">
            <a:avLst/>
          </a:prstGeom>
        </p:spPr>
      </p:pic>
      <p:sp>
        <p:nvSpPr>
          <p:cNvPr id="7" name="Freccia a destra 6"/>
          <p:cNvSpPr/>
          <p:nvPr/>
        </p:nvSpPr>
        <p:spPr>
          <a:xfrm>
            <a:off x="5061341" y="4688199"/>
            <a:ext cx="1620982" cy="8694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47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Rischi e soluzioni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234923"/>
              </p:ext>
            </p:extLst>
          </p:nvPr>
        </p:nvGraphicFramePr>
        <p:xfrm>
          <a:off x="498764" y="2295237"/>
          <a:ext cx="9702656" cy="241865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25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5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5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921">
                <a:tc>
                  <a:txBody>
                    <a:bodyPr/>
                    <a:lstStyle/>
                    <a:p>
                      <a:r>
                        <a:rPr lang="it-IT" dirty="0"/>
                        <a:t>rischi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prevenzioni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Assicurazioni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Accantonamento</a:t>
                      </a:r>
                      <a:r>
                        <a:rPr lang="it-IT" baseline="0" dirty="0"/>
                        <a:t> fondi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Incendio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estintori,</a:t>
                      </a:r>
                      <a:r>
                        <a:rPr lang="it-IT" baseline="0" dirty="0"/>
                        <a:t> allarme antincendio</a:t>
                      </a:r>
                      <a:endParaRPr lang="it-IT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calamità</a:t>
                      </a: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70">
                <a:tc>
                  <a:txBody>
                    <a:bodyPr/>
                    <a:lstStyle/>
                    <a:p>
                      <a:r>
                        <a:rPr lang="it-IT" dirty="0"/>
                        <a:t>Bassa qualità e interruzione produttiva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Controllo assiduo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Sui beni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32290"/>
              </p:ext>
            </p:extLst>
          </p:nvPr>
        </p:nvGraphicFramePr>
        <p:xfrm>
          <a:off x="480432" y="4734812"/>
          <a:ext cx="9713048" cy="64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1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3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667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Cambio</a:t>
                      </a:r>
                      <a:r>
                        <a:rPr lang="it-IT" b="0" baseline="0" dirty="0">
                          <a:solidFill>
                            <a:schemeClr val="bg1"/>
                          </a:solidFill>
                        </a:rPr>
                        <a:t> normative</a:t>
                      </a: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Monitorare le leggi in materia</a:t>
                      </a: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               x</a:t>
                      </a: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971312"/>
              </p:ext>
            </p:extLst>
          </p:nvPr>
        </p:nvGraphicFramePr>
        <p:xfrm>
          <a:off x="488371" y="5395815"/>
          <a:ext cx="9705109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9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2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Furto in magazzino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allarmi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furto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51286"/>
              </p:ext>
            </p:extLst>
          </p:nvPr>
        </p:nvGraphicFramePr>
        <p:xfrm>
          <a:off x="480432" y="5761575"/>
          <a:ext cx="970265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1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1373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Reazioni allergiche</a:t>
                      </a: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Partnership</a:t>
                      </a:r>
                      <a:r>
                        <a:rPr lang="it-IT" b="0" baseline="0" dirty="0">
                          <a:solidFill>
                            <a:schemeClr val="bg1"/>
                          </a:solidFill>
                        </a:rPr>
                        <a:t> con un affidabile laboratorio analisi</a:t>
                      </a: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RC verso terzi</a:t>
                      </a: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20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Evento dannoso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Caso mediatico di un minorenne nella nostra zona che finisce in ospedale dopo il consumo di uno dei nostri prodotti.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b="1" i="1" dirty="0">
                <a:solidFill>
                  <a:schemeClr val="bg1"/>
                </a:solidFill>
              </a:rPr>
              <a:t>Danno diretto: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chemeClr val="bg1"/>
                </a:solidFill>
              </a:rPr>
              <a:t>Diminuzione della domanda, perdita di clienti</a:t>
            </a:r>
          </a:p>
          <a:p>
            <a:pPr marL="0" indent="0">
              <a:buNone/>
            </a:pPr>
            <a:r>
              <a:rPr lang="it-IT" b="1" i="1" dirty="0">
                <a:solidFill>
                  <a:schemeClr val="bg1"/>
                </a:solidFill>
              </a:rPr>
              <a:t>Danno indiretto: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chemeClr val="bg1"/>
                </a:solidFill>
              </a:rPr>
              <a:t>Maggiori diffidenza verso la canapa, danno d’immagine</a:t>
            </a:r>
          </a:p>
        </p:txBody>
      </p:sp>
    </p:spTree>
    <p:extLst>
      <p:ext uri="{BB962C8B-B14F-4D97-AF65-F5344CB8AC3E}">
        <p14:creationId xmlns:p14="http://schemas.microsoft.com/office/powerpoint/2010/main" val="42827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Reazione all’evento dannoso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503127"/>
            <a:ext cx="9613861" cy="3180700"/>
          </a:xfrm>
        </p:spPr>
        <p:txBody>
          <a:bodyPr/>
          <a:lstStyle/>
          <a:p>
            <a:pPr marL="0" indent="0">
              <a:buNone/>
            </a:pPr>
            <a:r>
              <a:rPr lang="it-IT" b="1" i="1" dirty="0">
                <a:solidFill>
                  <a:schemeClr val="bg1"/>
                </a:solidFill>
              </a:rPr>
              <a:t>Reazione diretta: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chemeClr val="bg1"/>
                </a:solidFill>
              </a:rPr>
              <a:t>Garantire con documenti che la vendita dei prodotti avviene solo ai maggiorenni.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i="1" dirty="0">
                <a:solidFill>
                  <a:schemeClr val="bg1"/>
                </a:solidFill>
              </a:rPr>
              <a:t>Reazione indiretta: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chemeClr val="bg1"/>
                </a:solidFill>
              </a:rPr>
              <a:t>Introdurre un’informativa positiva a favore della canapa e dei           suoi benefici anche tramite l’esperienza e l’opinione di esperti nel settore e attraverso la testimonianza di persone influenti.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987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19143" y="2368046"/>
            <a:ext cx="6936215" cy="1632454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000" dirty="0">
                <a:solidFill>
                  <a:schemeClr val="bg1"/>
                </a:solidFill>
              </a:rPr>
              <a:t>I danni diretti sono più prevedibili e facilmente risolvibili mentre i danni indiretti riguardano le decisioni e i «passaparola» negativi che </a:t>
            </a:r>
            <a:r>
              <a:rPr lang="it-IT" sz="2000">
                <a:solidFill>
                  <a:schemeClr val="bg1"/>
                </a:solidFill>
              </a:rPr>
              <a:t>influiscono sul </a:t>
            </a:r>
            <a:r>
              <a:rPr lang="it-IT" sz="2000" dirty="0">
                <a:solidFill>
                  <a:schemeClr val="bg1"/>
                </a:solidFill>
              </a:rPr>
              <a:t>mal </a:t>
            </a:r>
            <a:r>
              <a:rPr lang="it-IT" sz="2000">
                <a:solidFill>
                  <a:schemeClr val="bg1"/>
                </a:solidFill>
              </a:rPr>
              <a:t>funzionamento dell’azienda</a:t>
            </a:r>
            <a:r>
              <a:rPr lang="it-IT" sz="2000" dirty="0">
                <a:solidFill>
                  <a:schemeClr val="bg1"/>
                </a:solidFill>
              </a:rPr>
              <a:t>, quindi più difficili da trattare. Perciò occorre prepararsi il più possibile ed essere sempre pronti ad ogni evento negativo.</a:t>
            </a:r>
          </a:p>
        </p:txBody>
      </p:sp>
    </p:spTree>
    <p:extLst>
      <p:ext uri="{BB962C8B-B14F-4D97-AF65-F5344CB8AC3E}">
        <p14:creationId xmlns:p14="http://schemas.microsoft.com/office/powerpoint/2010/main" val="338937149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187</TotalTime>
  <Words>263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Bernard MT Condensed</vt:lpstr>
      <vt:lpstr>Calibri</vt:lpstr>
      <vt:lpstr>Trebuchet MS</vt:lpstr>
      <vt:lpstr>Berlino</vt:lpstr>
      <vt:lpstr>THE PLUG</vt:lpstr>
      <vt:lpstr>Quello che facciamo…</vt:lpstr>
      <vt:lpstr>Chi e Dove siamo?</vt:lpstr>
      <vt:lpstr>Rischi e soluzioni</vt:lpstr>
      <vt:lpstr>Evento dannoso</vt:lpstr>
      <vt:lpstr>Reazione all’evento dannoso</vt:lpstr>
      <vt:lpstr>Commenti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PLUG</dc:title>
  <dc:creator>CAMPAGNA.FRANCES.4TB</dc:creator>
  <cp:lastModifiedBy>Simona</cp:lastModifiedBy>
  <cp:revision>20</cp:revision>
  <dcterms:created xsi:type="dcterms:W3CDTF">2019-04-04T07:29:06Z</dcterms:created>
  <dcterms:modified xsi:type="dcterms:W3CDTF">2019-05-14T16:48:41Z</dcterms:modified>
</cp:coreProperties>
</file>