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8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84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20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20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9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88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65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17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63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52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4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5216-3708-4EC2-BF7A-08B8A0D6EA6B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BDD-8BBE-4D50-B2AB-7B0CD1F47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92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06682" y="1433946"/>
            <a:ext cx="9403773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it-IT" sz="11500" dirty="0">
                <a:ln>
                  <a:solidFill>
                    <a:schemeClr val="bg1"/>
                  </a:solidFill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BODECROGR AUTO SNC</a:t>
            </a:r>
          </a:p>
        </p:txBody>
      </p:sp>
    </p:spTree>
    <p:extLst>
      <p:ext uri="{BB962C8B-B14F-4D97-AF65-F5344CB8AC3E}">
        <p14:creationId xmlns:p14="http://schemas.microsoft.com/office/powerpoint/2010/main" val="37216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23060" y="1202606"/>
            <a:ext cx="937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 SIAMO 	     LA PIU’ AFFERMATA MULTINAZIONALE DI AUTOMOBILI SPORTIVE A LIVELLO EUROPEO</a:t>
            </a:r>
          </a:p>
          <a:p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DOVE SIAMO            VIA PACE 69, MILANO, LOMBARDIA</a:t>
            </a:r>
          </a:p>
          <a:p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COSA PRODUCIAMO	AUTO ESCLUSIVE AD ALTA VELOCITA’  NON INQUINANTI</a:t>
            </a:r>
          </a:p>
          <a:p>
            <a:endParaRPr lang="it-IT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CONTATTI: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bodecrograutoitaliasnc@gmail.it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TELEFONO: 0258674583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FACEBOOK: </a:t>
            </a:r>
            <a:r>
              <a:rPr lang="it-IT" sz="24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Bodecrogr</a:t>
            </a:r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auto </a:t>
            </a:r>
            <a:r>
              <a:rPr lang="it-IT" sz="24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snc</a:t>
            </a:r>
            <a:endParaRPr lang="it-IT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INSTAGRAM: </a:t>
            </a:r>
            <a:r>
              <a:rPr lang="it-IT" sz="2400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bodecrograutoitaliasnc</a:t>
            </a:r>
            <a:endParaRPr lang="it-IT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>
            <a:off x="4777740" y="2459236"/>
            <a:ext cx="4800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3817620" y="2077313"/>
            <a:ext cx="502920" cy="20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            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3383280" y="1351196"/>
            <a:ext cx="48006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7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980524"/>
            <a:ext cx="4511040" cy="253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1" y="980524"/>
            <a:ext cx="4640580" cy="253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3771901"/>
            <a:ext cx="4431030" cy="276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1" y="3771901"/>
            <a:ext cx="4640580" cy="276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3040380" y="171450"/>
            <a:ext cx="579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NOSTRI PRODOTTI</a:t>
            </a:r>
          </a:p>
        </p:txBody>
      </p:sp>
    </p:spTree>
    <p:extLst>
      <p:ext uri="{BB962C8B-B14F-4D97-AF65-F5344CB8AC3E}">
        <p14:creationId xmlns:p14="http://schemas.microsoft.com/office/powerpoint/2010/main" val="30321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6745" y="852055"/>
            <a:ext cx="1065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57300" y="131965"/>
            <a:ext cx="94640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BASTA INQUINAMENTO? NOI ABBIAMO LA SOLUZIONE!</a:t>
            </a:r>
          </a:p>
          <a:p>
            <a:pPr algn="ctr"/>
            <a:endParaRPr lang="it-IT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lumMod val="50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lumMod val="50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lumMod val="50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lumMod val="50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nostre auto combinano velocità e potenza con l’energia ecosostenibile ad un prezzo concorrenziale.</a:t>
            </a:r>
          </a:p>
          <a:p>
            <a:pPr algn="ctr"/>
            <a:r>
              <a:rPr lang="it-IT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Abbiamo creato uno dei motori elettrici più performanti al mondo grazie agli studi dei migliori esperti italiani.</a:t>
            </a:r>
          </a:p>
          <a:p>
            <a:pPr algn="ctr"/>
            <a:r>
              <a:rPr lang="it-IT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Offriamo consulenza in qualsiasi momento per soddisfare ogni vostra richiesta. </a:t>
            </a:r>
          </a:p>
        </p:txBody>
      </p:sp>
    </p:spTree>
    <p:extLst>
      <p:ext uri="{BB962C8B-B14F-4D97-AF65-F5344CB8AC3E}">
        <p14:creationId xmlns:p14="http://schemas.microsoft.com/office/powerpoint/2010/main" val="27709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34490" y="377190"/>
            <a:ext cx="917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87" y="3048476"/>
            <a:ext cx="6349206" cy="38095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8"/>
            <a:ext cx="2362200" cy="3600450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04680"/>
              </p:ext>
            </p:extLst>
          </p:nvPr>
        </p:nvGraphicFramePr>
        <p:xfrm>
          <a:off x="2970531" y="287536"/>
          <a:ext cx="8127999" cy="266838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09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FURTO E 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FURTO E INCENDIO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DANNEGGIAMENTO MATERIALE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IMBALLAGGI</a:t>
                      </a:r>
                      <a:r>
                        <a:rPr lang="it-IT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RESISTENTI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SUI BENI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RITARDO CONSEGNA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ACCORDI CON</a:t>
                      </a:r>
                      <a:r>
                        <a:rPr lang="it-IT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PIU’ FORNITORI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GUASTI AI MACCHINARI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TECNICI PRESENTI 24H</a:t>
                      </a:r>
                      <a:r>
                        <a:rPr lang="it-IT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SUI BENI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8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23" y="1169522"/>
            <a:ext cx="2823210" cy="14678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83080" y="468630"/>
            <a:ext cx="7703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ANOMALIA ELETTROMECCANICA LEGATA AD UNA LINEA DI AUTO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2910" y="2034867"/>
            <a:ext cx="11075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DANNO DIRETTO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RISARCIMENTO DANNI AI NOSTRI CLIENTI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DANNO INDIRETTO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PUBBLICITA’ NEGATIVA 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5612130" y="3009275"/>
            <a:ext cx="2057400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17870" y="3342918"/>
            <a:ext cx="1394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03795" y="3219807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OFFRIRE SCONTI E OFFERTE AI NOSTRI CLIENTI E REGALARE GADGET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3" y="4200288"/>
            <a:ext cx="3608070" cy="21890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960745" y="4597599"/>
            <a:ext cx="527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INDAGINE SUI PROBLEMI TECNICI E RICERCA DELLA RISOLUZIONE, ULTERIORI INVESTIMENTI IN RICERCA E SVILUPPO. </a:t>
            </a:r>
          </a:p>
        </p:txBody>
      </p:sp>
    </p:spTree>
    <p:extLst>
      <p:ext uri="{BB962C8B-B14F-4D97-AF65-F5344CB8AC3E}">
        <p14:creationId xmlns:p14="http://schemas.microsoft.com/office/powerpoint/2010/main" val="27993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5C6A0FA-6F29-42BB-B9AD-8F047F05439A}"/>
              </a:ext>
            </a:extLst>
          </p:cNvPr>
          <p:cNvSpPr/>
          <p:nvPr/>
        </p:nvSpPr>
        <p:spPr>
          <a:xfrm>
            <a:off x="1156447" y="2551837"/>
            <a:ext cx="6687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In questo caso sarebbe proprio il caso di contemplare una assicurazione RC verso terzi. Trattandosi di auto di alta gamma e dunque con passaggi produttivi sottoposti a test scrupolosissimi e utilizzo di materiali accuratamente selezionati, presumibilmente il costo della polizza sarà contenuto.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4F3A19F-6564-419E-A9A9-8FFCB9C9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PROSPETTIVE DI MIGLIORAMENTO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3A1AA7-115F-46E2-976D-3BAC405F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30" y="301912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92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189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PROSPETTIVE DI MIGLIORAMENTO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CROCE.LORENZO.4TB</dc:creator>
  <cp:lastModifiedBy>Simona</cp:lastModifiedBy>
  <cp:revision>26</cp:revision>
  <dcterms:created xsi:type="dcterms:W3CDTF">2019-04-04T07:50:00Z</dcterms:created>
  <dcterms:modified xsi:type="dcterms:W3CDTF">2019-05-14T15:50:33Z</dcterms:modified>
</cp:coreProperties>
</file>