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3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83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35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7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45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6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4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81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57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41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8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7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97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85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85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D7CFD6-31E6-485C-AB89-25F5C90822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0B250C-C9E5-4368-806E-F729D7AA8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06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4507570" y="2854738"/>
            <a:ext cx="3075709" cy="3237452"/>
          </a:xfrm>
          <a:prstGeom prst="ellipse">
            <a:avLst/>
          </a:prstGeom>
          <a:gradFill>
            <a:gsLst>
              <a:gs pos="0">
                <a:srgbClr val="7030A0"/>
              </a:gs>
              <a:gs pos="65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gradFill>
                <a:gsLst>
                  <a:gs pos="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90" y="3714252"/>
            <a:ext cx="2343468" cy="178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5203762" y="2995827"/>
            <a:ext cx="168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A.F.D High </a:t>
            </a:r>
          </a:p>
          <a:p>
            <a:pPr algn="ctr"/>
            <a:r>
              <a:rPr lang="it-IT" sz="1600" b="1" dirty="0" err="1">
                <a:solidFill>
                  <a:schemeClr val="bg1"/>
                </a:solidFill>
              </a:rPr>
              <a:t>Quality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Toys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354431" y="3006118"/>
            <a:ext cx="13819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738253" y="3580602"/>
            <a:ext cx="25665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2543502" y="553853"/>
            <a:ext cx="69560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A.F.D High </a:t>
            </a:r>
            <a:r>
              <a:rPr lang="it-IT" sz="72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quality</a:t>
            </a:r>
            <a:r>
              <a:rPr lang="it-IT" sz="7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it-IT" sz="72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toys</a:t>
            </a:r>
            <a:endParaRPr lang="it-IT" sz="7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19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833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dirty="0">
                <a:solidFill>
                  <a:srgbClr val="0070C0"/>
                </a:solidFill>
              </a:rPr>
              <a:t>MATERIE PRIME?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74565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r>
              <a:rPr lang="it-IT" i="1" dirty="0"/>
              <a:t>Settimanalmente il nostro fornitore ci procura materiali ecologici di prima qualità a fronte di evitare esaurimenti. </a:t>
            </a:r>
          </a:p>
          <a:p>
            <a:pPr marL="0" indent="0" algn="ctr">
              <a:buNone/>
            </a:pPr>
            <a:r>
              <a:rPr lang="it-IT" i="1" dirty="0"/>
              <a:t>Precauzionalmente la nostra azienda accantona riserve di materiali in misura utile a prevenire l’esaurimento delle scorte.</a:t>
            </a:r>
          </a:p>
        </p:txBody>
      </p:sp>
    </p:spTree>
    <p:extLst>
      <p:ext uri="{BB962C8B-B14F-4D97-AF65-F5344CB8AC3E}">
        <p14:creationId xmlns:p14="http://schemas.microsoft.com/office/powerpoint/2010/main" val="100866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7200" dirty="0">
                <a:solidFill>
                  <a:srgbClr val="0070C0"/>
                </a:solidFill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2" y="2659802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r>
              <a:rPr lang="it-IT" i="1"/>
              <a:t>A </a:t>
            </a:r>
            <a:r>
              <a:rPr lang="it-IT" i="1" dirty="0"/>
              <a:t>conclusione di quanto esposto possiamo quindi dire che per far fronte in maniera efficace a problemi esterni e interni alla nostra azienda è necessaria la presenza di un </a:t>
            </a:r>
            <a:r>
              <a:rPr lang="it-IT" i="1" dirty="0" err="1"/>
              <a:t>risk</a:t>
            </a:r>
            <a:r>
              <a:rPr lang="it-IT" i="1" dirty="0"/>
              <a:t> manager, in grado di considerare tutti i possibili rischi. Deve inoltre essere in grado di trovare il mix più efficiente tra soluzioni strategiche imprenditoriali e le offerte del mercato assicurativo. </a:t>
            </a:r>
          </a:p>
        </p:txBody>
      </p:sp>
    </p:spTree>
    <p:extLst>
      <p:ext uri="{BB962C8B-B14F-4D97-AF65-F5344CB8AC3E}">
        <p14:creationId xmlns:p14="http://schemas.microsoft.com/office/powerpoint/2010/main" val="97962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3262" y="8244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8000" dirty="0">
                <a:solidFill>
                  <a:srgbClr val="0070C0"/>
                </a:solidFill>
              </a:rPr>
              <a:t>CHI SIAMO?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3262" y="280237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r>
              <a:rPr lang="it-IT" i="1" dirty="0"/>
              <a:t>A.F.D High Quality Toys è stata fondata nel 2016 ed è una società che produce in modo innovativo </a:t>
            </a:r>
            <a:r>
              <a:rPr lang="it-IT" b="1" i="1" dirty="0"/>
              <a:t>giocattoli per bambini</a:t>
            </a:r>
            <a:r>
              <a:rPr lang="it-IT" i="1" dirty="0"/>
              <a:t>. </a:t>
            </a:r>
          </a:p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r>
              <a:rPr lang="it-IT" i="1" dirty="0"/>
              <a:t>La nostra sede principale è a Roma e abbiamo filiali in tutta Europa.  </a:t>
            </a:r>
          </a:p>
        </p:txBody>
      </p:sp>
    </p:spTree>
    <p:extLst>
      <p:ext uri="{BB962C8B-B14F-4D97-AF65-F5344CB8AC3E}">
        <p14:creationId xmlns:p14="http://schemas.microsoft.com/office/powerpoint/2010/main" val="326714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372" y="417079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it-IT" sz="8000" dirty="0">
                <a:solidFill>
                  <a:srgbClr val="0070C0"/>
                </a:solidFill>
              </a:rPr>
            </a:br>
            <a:r>
              <a:rPr lang="it-IT" sz="7300" dirty="0">
                <a:solidFill>
                  <a:srgbClr val="0070C0"/>
                </a:solidFill>
              </a:rPr>
              <a:t>PERCHE’ SCEGLIERE NOI?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072" y="276080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r>
              <a:rPr lang="it-IT" i="1" dirty="0"/>
              <a:t>La particolarità dei nostri giocattoli è che, a differenza degli altri, non vengono ricaricati attraverso batterie bensì mediante un piccolo pannello solare. </a:t>
            </a:r>
          </a:p>
          <a:p>
            <a:pPr marL="0" indent="0" algn="ctr">
              <a:buNone/>
            </a:pPr>
            <a:r>
              <a:rPr lang="it-IT" i="1" dirty="0"/>
              <a:t>Ciò consente di ridurre l’utilizzo di materiali e un impiego energetico maggiormente ecologico.</a:t>
            </a:r>
          </a:p>
        </p:txBody>
      </p:sp>
    </p:spTree>
    <p:extLst>
      <p:ext uri="{BB962C8B-B14F-4D97-AF65-F5344CB8AC3E}">
        <p14:creationId xmlns:p14="http://schemas.microsoft.com/office/powerpoint/2010/main" val="141858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450" y="993616"/>
            <a:ext cx="4776860" cy="47768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020" y="182410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755479"/>
            <a:ext cx="9601196" cy="8940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dirty="0">
                <a:solidFill>
                  <a:srgbClr val="0070C0"/>
                </a:solidFill>
              </a:rPr>
              <a:t>PIANO DI RISCHIO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906352"/>
              </p:ext>
            </p:extLst>
          </p:nvPr>
        </p:nvGraphicFramePr>
        <p:xfrm>
          <a:off x="838200" y="1649507"/>
          <a:ext cx="10515600" cy="445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Evento rischioso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 di prevenzione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Eventuali assicurazioni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Accantonamento</a:t>
                      </a:r>
                      <a:r>
                        <a:rPr lang="it-IT" baseline="0" dirty="0"/>
                        <a:t> fondi o altro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Difetti</a:t>
                      </a:r>
                      <a:r>
                        <a:rPr lang="it-IT" baseline="0" dirty="0"/>
                        <a:t> di produzione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Collaudi e controlli</a:t>
                      </a:r>
                      <a:r>
                        <a:rPr lang="it-IT" baseline="0" dirty="0"/>
                        <a:t> frequenti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Sui beni e </a:t>
                      </a:r>
                      <a:r>
                        <a:rPr lang="it-IT" dirty="0" err="1"/>
                        <a:t>Rc</a:t>
                      </a:r>
                      <a:r>
                        <a:rPr lang="it-IT" dirty="0"/>
                        <a:t> verso terzi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Furto o incendio in magazzino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Sistemi di sicurezza all’avanguardia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Furto e calamità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Concorrenza nel settore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Investimento in ricerca e sviluppo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Ritardi o difetti nelle forniture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Diversificare le forniture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Poche materie prime in magazzino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Monitoraggio costante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Scorta di Materie prime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92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054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200" dirty="0">
                <a:solidFill>
                  <a:srgbClr val="0070C0"/>
                </a:solidFill>
              </a:rPr>
              <a:t>DIFETTI DI PRODUZIONE?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71924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r>
              <a:rPr lang="it-IT" i="1" dirty="0"/>
              <a:t>La nostra azienda cura nel dettaglio la lavorazione del prodotto, prestando attenzione ad eventuali difetti con un collaudo prima di introdurli nel mercato. </a:t>
            </a:r>
          </a:p>
        </p:txBody>
      </p:sp>
    </p:spTree>
    <p:extLst>
      <p:ext uri="{BB962C8B-B14F-4D97-AF65-F5344CB8AC3E}">
        <p14:creationId xmlns:p14="http://schemas.microsoft.com/office/powerpoint/2010/main" val="35392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015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7200" dirty="0">
                <a:solidFill>
                  <a:srgbClr val="0070C0"/>
                </a:solidFill>
              </a:rPr>
              <a:t>FURTO IN MAGAZZINO?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65213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i="1" dirty="0"/>
              <a:t>In prevenzione di furti/incendi la nostra azienda dispone dell’assicurazione sul furto e sulle calamità; prevenzione perché, oltre alla polizza, il contratto prevede la dotazione di un sistema moderno di allarme (antifurto e sorveglianza 24 ore su 24) e di sensori rivelatori di calore, di fumo, di acqua, di movimenti tellurici.</a:t>
            </a:r>
          </a:p>
          <a:p>
            <a:pPr marL="0" indent="0" algn="ctr">
              <a:buNone/>
            </a:pPr>
            <a:r>
              <a:rPr lang="it-IT" i="1" dirty="0"/>
              <a:t>Queste misure, apparentemente ridondanti, permettono di coprire ancora meglio i danni e di risparmiare nel complesso. </a:t>
            </a:r>
          </a:p>
        </p:txBody>
      </p:sp>
    </p:spTree>
    <p:extLst>
      <p:ext uri="{BB962C8B-B14F-4D97-AF65-F5344CB8AC3E}">
        <p14:creationId xmlns:p14="http://schemas.microsoft.com/office/powerpoint/2010/main" val="141420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40569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600" dirty="0">
                <a:solidFill>
                  <a:srgbClr val="0070C0"/>
                </a:solidFill>
              </a:rPr>
              <a:t>CONCORRENZA SUL MERCATO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72487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r>
              <a:rPr lang="it-IT" i="1" dirty="0"/>
              <a:t>I nostri esperti sono specializzati nell’analisi del mercato e del marketing, perciò finanziamo studi riguardanti i competitor esistenti e futuri, in modo da anticipare o minimizzare i cambiamenti del mercato.</a:t>
            </a:r>
          </a:p>
        </p:txBody>
      </p:sp>
    </p:spTree>
    <p:extLst>
      <p:ext uri="{BB962C8B-B14F-4D97-AF65-F5344CB8AC3E}">
        <p14:creationId xmlns:p14="http://schemas.microsoft.com/office/powerpoint/2010/main" val="75138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900" y="8015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dirty="0">
                <a:solidFill>
                  <a:srgbClr val="0070C0"/>
                </a:solidFill>
              </a:rPr>
              <a:t>FORNITORI?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6666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r>
              <a:rPr lang="it-IT" i="1" dirty="0"/>
              <a:t>Tema di difficile soluzione: da una parte avere un fornitore unico, di fiducia, con cui avere uno scambio biunivoco, permette di aumentare efficienza e innovazione; d’altra parte il rischio di non avere alternative in caso di problemi è elevato.</a:t>
            </a:r>
          </a:p>
          <a:p>
            <a:pPr marL="0" indent="0" algn="ctr">
              <a:buNone/>
            </a:pPr>
            <a:r>
              <a:rPr lang="it-IT" i="1" dirty="0"/>
              <a:t>Questa è fondamentalmente una scelta strategica: è un rischio imprenditoriale, non mitigabile con contratti esterni (assicurazione)</a:t>
            </a:r>
          </a:p>
        </p:txBody>
      </p:sp>
    </p:spTree>
    <p:extLst>
      <p:ext uri="{BB962C8B-B14F-4D97-AF65-F5344CB8AC3E}">
        <p14:creationId xmlns:p14="http://schemas.microsoft.com/office/powerpoint/2010/main" val="2547807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481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Garamond</vt:lpstr>
      <vt:lpstr>1_Organico</vt:lpstr>
      <vt:lpstr>Presentazione standard di PowerPoint</vt:lpstr>
      <vt:lpstr>CHI SIAMO?</vt:lpstr>
      <vt:lpstr> PERCHE’ SCEGLIERE NOI?</vt:lpstr>
      <vt:lpstr>Presentazione standard di PowerPoint</vt:lpstr>
      <vt:lpstr>PIANO DI RISCHIO</vt:lpstr>
      <vt:lpstr>DIFETTI DI PRODUZIONE?</vt:lpstr>
      <vt:lpstr>FURTO IN MAGAZZINO?</vt:lpstr>
      <vt:lpstr>CONCORRENZA SUL MERCATO</vt:lpstr>
      <vt:lpstr>FORNITORI?</vt:lpstr>
      <vt:lpstr>MATERIE PRIME?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A.F.D High quality toys</dc:title>
  <dc:creator>DIFAZIO.DESIREE.4TB</dc:creator>
  <cp:lastModifiedBy>Simona</cp:lastModifiedBy>
  <cp:revision>28</cp:revision>
  <dcterms:created xsi:type="dcterms:W3CDTF">2019-04-04T07:44:28Z</dcterms:created>
  <dcterms:modified xsi:type="dcterms:W3CDTF">2019-05-14T15:37:08Z</dcterms:modified>
</cp:coreProperties>
</file>