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zanojennifer170@gmail.com" initials="l" lastIdx="1" clrIdx="0">
    <p:extLst>
      <p:ext uri="{19B8F6BF-5375-455C-9EA6-DF929625EA0E}">
        <p15:presenceInfo xmlns:p15="http://schemas.microsoft.com/office/powerpoint/2012/main" userId="8c67a822861a82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3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3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1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31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3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4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5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9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52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1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1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820CE5-F1B1-754B-B145-DB7EB5BEC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4216" y="1400300"/>
            <a:ext cx="8791575" cy="2387600"/>
          </a:xfrm>
        </p:spPr>
        <p:txBody>
          <a:bodyPr/>
          <a:lstStyle/>
          <a:p>
            <a:r>
              <a:rPr lang="en-GB" dirty="0" err="1"/>
              <a:t>Progetto</a:t>
            </a:r>
            <a:r>
              <a:rPr lang="en-GB" dirty="0"/>
              <a:t>: I </a:t>
            </a:r>
            <a:r>
              <a:rPr lang="en-GB" dirty="0" err="1"/>
              <a:t>Casi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vita</a:t>
            </a:r>
            <a:endParaRPr lang="it-IT" dirty="0"/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B85C5495-2DDC-F147-A713-466401882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5576" y="268736"/>
            <a:ext cx="1483022" cy="130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id="{685D192F-7441-854F-84B0-8097C5F1A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530942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4C1977B-7D8A-AD4B-9358-9F10343FB58A}"/>
              </a:ext>
            </a:extLst>
          </p:cNvPr>
          <p:cNvSpPr txBox="1"/>
          <p:nvPr/>
        </p:nvSpPr>
        <p:spPr>
          <a:xfrm>
            <a:off x="409204" y="1225632"/>
            <a:ext cx="2646218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GB" sz="3200" b="1">
                <a:solidFill>
                  <a:schemeClr val="bg1"/>
                </a:solidFill>
              </a:rPr>
              <a:t>LA QUALITÁ DI UN PRODOTTO VALE QUANTO LA TUA SALUTE.</a:t>
            </a:r>
            <a:endParaRPr lang="it-IT" sz="3200" b="1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AFAB56A-9CDC-794E-B7D2-544F488F51BD}"/>
              </a:ext>
            </a:extLst>
          </p:cNvPr>
          <p:cNvSpPr txBox="1"/>
          <p:nvPr/>
        </p:nvSpPr>
        <p:spPr>
          <a:xfrm>
            <a:off x="7484918" y="4973782"/>
            <a:ext cx="4031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SCEGLI </a:t>
            </a:r>
            <a:r>
              <a:rPr lang="en-GB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LICOMI’ </a:t>
            </a:r>
            <a:r>
              <a:rPr lang="en-GB" sz="3200" b="1" dirty="0">
                <a:solidFill>
                  <a:schemeClr val="bg1"/>
                </a:solidFill>
              </a:rPr>
              <a:t>E VAI SUL SICURO.</a:t>
            </a:r>
            <a:endParaRPr lang="it-IT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131E37-E449-424A-B14F-44FBA2768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7600" y="643247"/>
            <a:ext cx="2579966" cy="66798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LICOMI’</a:t>
            </a:r>
            <a:r>
              <a:rPr lang="en-GB" b="1" i="1" dirty="0"/>
              <a:t> </a:t>
            </a:r>
            <a:r>
              <a:rPr lang="en-GB" b="1" i="1" u="sng" dirty="0" err="1"/>
              <a:t>S.p.a</a:t>
            </a:r>
            <a:endParaRPr lang="it-IT" b="1" i="1" u="sng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556C01C8-0704-924C-A807-A9D5B1521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1495" y="1926392"/>
            <a:ext cx="4539836" cy="3884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 err="1"/>
              <a:t>L’azienda</a:t>
            </a:r>
            <a:r>
              <a:rPr lang="en-GB" sz="2800" b="1" dirty="0"/>
              <a:t> LICOMI’ S.p.A produce salsa di pomodoro 100% </a:t>
            </a:r>
            <a:r>
              <a:rPr lang="en-GB" sz="2800" b="1" dirty="0" err="1"/>
              <a:t>italiano</a:t>
            </a:r>
            <a:r>
              <a:rPr lang="en-GB" sz="2800" b="1" dirty="0"/>
              <a:t>, </a:t>
            </a:r>
            <a:r>
              <a:rPr lang="en-GB" sz="2800" b="1" dirty="0" err="1"/>
              <a:t>offriamo</a:t>
            </a:r>
            <a:r>
              <a:rPr lang="en-GB" sz="2800" b="1" dirty="0"/>
              <a:t> </a:t>
            </a:r>
            <a:r>
              <a:rPr lang="en-GB" sz="2800" b="1" dirty="0" err="1"/>
              <a:t>prodotti</a:t>
            </a:r>
            <a:r>
              <a:rPr lang="en-GB" sz="2800" b="1" dirty="0"/>
              <a:t> </a:t>
            </a:r>
            <a:r>
              <a:rPr lang="en-GB" sz="2800" b="1" dirty="0" err="1"/>
              <a:t>biologici</a:t>
            </a:r>
            <a:r>
              <a:rPr lang="en-GB" sz="2800" b="1" dirty="0"/>
              <a:t> al 100%. LICOMI’ è la </a:t>
            </a:r>
            <a:r>
              <a:rPr lang="en-GB" sz="2800" b="1" dirty="0" err="1"/>
              <a:t>scelta</a:t>
            </a:r>
            <a:r>
              <a:rPr lang="en-GB" sz="2800" b="1" dirty="0"/>
              <a:t> </a:t>
            </a:r>
            <a:r>
              <a:rPr lang="en-GB" sz="2800" b="1" dirty="0" err="1"/>
              <a:t>giusta</a:t>
            </a:r>
            <a:r>
              <a:rPr lang="en-GB" sz="2800" b="1" dirty="0"/>
              <a:t> per un </a:t>
            </a:r>
            <a:r>
              <a:rPr lang="en-GB" sz="2800" b="1" dirty="0" err="1"/>
              <a:t>prodotto</a:t>
            </a:r>
            <a:r>
              <a:rPr lang="en-GB" sz="2800" b="1" dirty="0"/>
              <a:t> di </a:t>
            </a:r>
            <a:r>
              <a:rPr lang="en-GB" sz="2800" b="1" dirty="0" err="1"/>
              <a:t>qualitá</a:t>
            </a:r>
            <a:r>
              <a:rPr lang="en-GB" sz="2800" b="1" dirty="0"/>
              <a:t> e a </a:t>
            </a:r>
            <a:r>
              <a:rPr lang="en-GB" sz="2800" b="1" dirty="0" err="1"/>
              <a:t>filiera</a:t>
            </a:r>
            <a:r>
              <a:rPr lang="en-GB" sz="2800" b="1" dirty="0"/>
              <a:t> </a:t>
            </a:r>
            <a:r>
              <a:rPr lang="en-GB" sz="2800" b="1" dirty="0" err="1"/>
              <a:t>garantita</a:t>
            </a:r>
            <a:r>
              <a:rPr lang="en-GB" sz="2800" b="1" dirty="0"/>
              <a:t>.</a:t>
            </a:r>
            <a:endParaRPr lang="it-IT" sz="2800" b="1" dirty="0"/>
          </a:p>
        </p:txBody>
      </p:sp>
      <p:pic>
        <p:nvPicPr>
          <p:cNvPr id="10" name="Immagine 4">
            <a:extLst>
              <a:ext uri="{FF2B5EF4-FFF2-40B4-BE49-F238E27FC236}">
                <a16:creationId xmlns:a16="http://schemas.microsoft.com/office/drawing/2014/main" id="{42154F31-A18B-7241-8B2D-812D4D7DF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87" y="2298926"/>
            <a:ext cx="5847536" cy="289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9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6">
            <a:extLst>
              <a:ext uri="{FF2B5EF4-FFF2-40B4-BE49-F238E27FC236}">
                <a16:creationId xmlns:a16="http://schemas.microsoft.com/office/drawing/2014/main" id="{95D448BD-7A68-D747-9031-BD9BDCB8B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73" y="1411244"/>
            <a:ext cx="6586923" cy="426806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A04B95F-AC48-7548-A056-B2CE2B0D887E}"/>
              </a:ext>
            </a:extLst>
          </p:cNvPr>
          <p:cNvSpPr txBox="1"/>
          <p:nvPr/>
        </p:nvSpPr>
        <p:spPr>
          <a:xfrm>
            <a:off x="483423" y="1129228"/>
            <a:ext cx="45734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>
                <a:solidFill>
                  <a:srgbClr val="C00000"/>
                </a:solidFill>
              </a:rPr>
              <a:t>LICOMI’ </a:t>
            </a:r>
          </a:p>
          <a:p>
            <a:r>
              <a:rPr lang="en-GB" sz="2800" i="1" dirty="0" err="1"/>
              <a:t>dalla</a:t>
            </a:r>
            <a:r>
              <a:rPr lang="en-GB" sz="2800" i="1" dirty="0"/>
              <a:t> terra </a:t>
            </a:r>
            <a:r>
              <a:rPr lang="en-GB" sz="2800" i="1" dirty="0" err="1"/>
              <a:t>alla</a:t>
            </a:r>
            <a:r>
              <a:rPr lang="en-GB" sz="2800" i="1" dirty="0"/>
              <a:t> tavola </a:t>
            </a:r>
            <a:r>
              <a:rPr lang="en-GB" sz="2800" i="1" dirty="0" err="1"/>
              <a:t>rispettando</a:t>
            </a:r>
            <a:r>
              <a:rPr lang="en-GB" sz="2800" i="1" dirty="0"/>
              <a:t> la salute </a:t>
            </a:r>
            <a:r>
              <a:rPr lang="en-GB" sz="2800" i="1" dirty="0" err="1"/>
              <a:t>dell‘uomo</a:t>
            </a:r>
            <a:r>
              <a:rPr lang="en-GB" sz="2800" i="1" dirty="0"/>
              <a:t> e </a:t>
            </a:r>
            <a:r>
              <a:rPr lang="en-GB" sz="2800" i="1" dirty="0" err="1"/>
              <a:t>dell'ambiente</a:t>
            </a:r>
            <a:r>
              <a:rPr lang="en-GB" sz="2800" i="1" dirty="0"/>
              <a:t> , </a:t>
            </a:r>
            <a:r>
              <a:rPr lang="en-GB" sz="2800" i="1" dirty="0" err="1"/>
              <a:t>escludendo</a:t>
            </a:r>
            <a:r>
              <a:rPr lang="en-GB" sz="2800" i="1" dirty="0"/>
              <a:t> Il </a:t>
            </a:r>
            <a:r>
              <a:rPr lang="en-GB" sz="2800" i="1" dirty="0" err="1"/>
              <a:t>ricorso</a:t>
            </a:r>
            <a:r>
              <a:rPr lang="en-GB" sz="2800" i="1" dirty="0"/>
              <a:t> a </a:t>
            </a:r>
            <a:r>
              <a:rPr lang="en-GB" sz="2800" i="1" dirty="0" err="1"/>
              <a:t>qualsiasi</a:t>
            </a:r>
            <a:r>
              <a:rPr lang="en-GB" sz="2800" i="1" dirty="0"/>
              <a:t> </a:t>
            </a:r>
            <a:r>
              <a:rPr lang="en-GB" sz="2800" i="1" dirty="0" err="1"/>
              <a:t>prodotto</a:t>
            </a:r>
            <a:r>
              <a:rPr lang="en-GB" sz="2800" i="1" dirty="0"/>
              <a:t> </a:t>
            </a:r>
            <a:r>
              <a:rPr lang="en-GB" sz="2800" i="1" dirty="0" err="1"/>
              <a:t>chimico</a:t>
            </a:r>
            <a:r>
              <a:rPr lang="en-GB" sz="2800" i="1" dirty="0"/>
              <a:t> ed a </a:t>
            </a:r>
            <a:r>
              <a:rPr lang="en-GB" sz="2800" i="1" dirty="0" err="1"/>
              <a:t>organismi</a:t>
            </a:r>
            <a:r>
              <a:rPr lang="en-GB" sz="2800" i="1" dirty="0"/>
              <a:t> </a:t>
            </a:r>
            <a:r>
              <a:rPr lang="en-GB" sz="2800" i="1" dirty="0" err="1"/>
              <a:t>geneticamente</a:t>
            </a:r>
            <a:r>
              <a:rPr lang="en-GB" sz="2800" i="1" dirty="0"/>
              <a:t> </a:t>
            </a:r>
            <a:r>
              <a:rPr lang="en-GB" sz="2800" i="1" dirty="0" err="1"/>
              <a:t>modificati</a:t>
            </a:r>
            <a:r>
              <a:rPr lang="en-GB" sz="2800" i="1" dirty="0"/>
              <a:t>, </a:t>
            </a:r>
            <a:r>
              <a:rPr lang="en-GB" sz="2800" i="1" dirty="0" err="1"/>
              <a:t>conservando</a:t>
            </a:r>
            <a:r>
              <a:rPr lang="en-GB" sz="2800" i="1" dirty="0"/>
              <a:t> e </a:t>
            </a:r>
            <a:r>
              <a:rPr lang="en-GB" sz="2800" i="1" dirty="0" err="1"/>
              <a:t>migliorando</a:t>
            </a:r>
            <a:r>
              <a:rPr lang="en-GB" sz="2800" i="1" dirty="0"/>
              <a:t> le </a:t>
            </a:r>
            <a:r>
              <a:rPr lang="en-GB" sz="2800" i="1" dirty="0" err="1"/>
              <a:t>caratteristiche</a:t>
            </a:r>
            <a:r>
              <a:rPr lang="en-GB" sz="2800" i="1" dirty="0"/>
              <a:t> del </a:t>
            </a:r>
            <a:r>
              <a:rPr lang="en-GB" sz="2800" i="1" dirty="0" err="1"/>
              <a:t>suolo</a:t>
            </a:r>
            <a:r>
              <a:rPr lang="en-GB" sz="2800" i="1" dirty="0"/>
              <a:t> e </a:t>
            </a:r>
            <a:r>
              <a:rPr lang="en-GB" sz="2800" i="1" dirty="0" err="1"/>
              <a:t>rispettando</a:t>
            </a:r>
            <a:r>
              <a:rPr lang="en-GB" sz="2800" i="1" dirty="0"/>
              <a:t> le </a:t>
            </a:r>
            <a:r>
              <a:rPr lang="en-GB" sz="2800" i="1" dirty="0" err="1"/>
              <a:t>forme</a:t>
            </a:r>
            <a:r>
              <a:rPr lang="en-GB" sz="2800" i="1" dirty="0"/>
              <a:t> di vita e la </a:t>
            </a:r>
            <a:r>
              <a:rPr lang="en-GB" sz="2800" i="1" dirty="0" err="1"/>
              <a:t>biodiversitá</a:t>
            </a:r>
            <a:r>
              <a:rPr lang="en-GB" sz="2800" i="1" dirty="0"/>
              <a:t>.</a:t>
            </a:r>
            <a:endParaRPr 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408563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CB1BB5-5109-5046-A9BC-98B647EEC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6832" y="1744186"/>
            <a:ext cx="8357260" cy="2676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 err="1"/>
              <a:t>Disponiamo</a:t>
            </a:r>
            <a:r>
              <a:rPr lang="en-GB" sz="3200" b="1" dirty="0"/>
              <a:t> di un piano </a:t>
            </a:r>
            <a:r>
              <a:rPr lang="en-GB" sz="3200" b="1" dirty="0" err="1"/>
              <a:t>preventivo</a:t>
            </a:r>
            <a:r>
              <a:rPr lang="en-GB" sz="3200" b="1" dirty="0"/>
              <a:t> e </a:t>
            </a:r>
            <a:r>
              <a:rPr lang="en-GB" sz="3200" b="1" dirty="0" err="1"/>
              <a:t>assicurativo</a:t>
            </a:r>
            <a:r>
              <a:rPr lang="en-GB" sz="3200" b="1" dirty="0"/>
              <a:t> p</a:t>
            </a:r>
            <a:r>
              <a:rPr lang="it-IT" sz="3200" b="1" dirty="0" err="1"/>
              <a:t>er</a:t>
            </a:r>
            <a:r>
              <a:rPr lang="it-IT" sz="3200" b="1" dirty="0"/>
              <a:t> la gestione dei più importanti rischi </a:t>
            </a:r>
            <a:r>
              <a:rPr lang="en-GB" sz="3200" b="1" dirty="0"/>
              <a:t>per la nostra </a:t>
            </a:r>
            <a:r>
              <a:rPr lang="en-GB" sz="3200" b="1" dirty="0" err="1"/>
              <a:t>azienda</a:t>
            </a:r>
            <a:r>
              <a:rPr lang="en-GB" sz="3200" b="1" dirty="0"/>
              <a:t>, </a:t>
            </a:r>
            <a:r>
              <a:rPr lang="en-GB" sz="3200" b="1" dirty="0" err="1"/>
              <a:t>i</a:t>
            </a:r>
            <a:r>
              <a:rPr lang="en-GB" sz="3200" b="1" dirty="0"/>
              <a:t> </a:t>
            </a:r>
            <a:r>
              <a:rPr lang="en-GB" sz="3200" b="1" dirty="0" err="1"/>
              <a:t>nostri</a:t>
            </a:r>
            <a:r>
              <a:rPr lang="en-GB" sz="3200" b="1" dirty="0"/>
              <a:t> </a:t>
            </a:r>
            <a:r>
              <a:rPr lang="en-GB" sz="3200" b="1" dirty="0" err="1"/>
              <a:t>collaboratori</a:t>
            </a:r>
            <a:r>
              <a:rPr lang="en-GB" sz="3200" b="1" dirty="0"/>
              <a:t> e </a:t>
            </a:r>
            <a:r>
              <a:rPr lang="en-GB" sz="3200" b="1" dirty="0" err="1"/>
              <a:t>i</a:t>
            </a:r>
            <a:r>
              <a:rPr lang="en-GB" sz="3200" b="1" dirty="0"/>
              <a:t> </a:t>
            </a:r>
            <a:r>
              <a:rPr lang="en-GB" sz="3200" b="1" dirty="0" err="1"/>
              <a:t>prodotti</a:t>
            </a:r>
            <a:r>
              <a:rPr lang="en-GB" sz="3200" b="1" dirty="0"/>
              <a:t> </a:t>
            </a:r>
            <a:r>
              <a:rPr lang="en-GB" sz="3200" b="1" dirty="0" err="1"/>
              <a:t>che</a:t>
            </a:r>
            <a:r>
              <a:rPr lang="en-GB" sz="3200" b="1" dirty="0"/>
              <a:t> poi </a:t>
            </a:r>
            <a:r>
              <a:rPr lang="en-GB" sz="3200" b="1" dirty="0" err="1"/>
              <a:t>saranno</a:t>
            </a:r>
            <a:r>
              <a:rPr lang="en-GB" sz="3200" b="1" dirty="0"/>
              <a:t> </a:t>
            </a:r>
            <a:r>
              <a:rPr lang="en-GB" sz="3200" b="1" dirty="0" err="1"/>
              <a:t>nelle</a:t>
            </a:r>
            <a:r>
              <a:rPr lang="en-GB" sz="3200" b="1" dirty="0"/>
              <a:t> </a:t>
            </a:r>
            <a:r>
              <a:rPr lang="en-GB" sz="3200" b="1" dirty="0" err="1"/>
              <a:t>vostre</a:t>
            </a:r>
            <a:r>
              <a:rPr lang="en-GB" sz="3200" b="1" dirty="0"/>
              <a:t> </a:t>
            </a:r>
            <a:r>
              <a:rPr lang="en-GB" sz="3200" b="1" dirty="0" err="1"/>
              <a:t>tavole</a:t>
            </a:r>
            <a:r>
              <a:rPr lang="en-GB" sz="3200" b="1" dirty="0"/>
              <a:t>.</a:t>
            </a:r>
          </a:p>
          <a:p>
            <a:pPr marL="0" indent="0">
              <a:buNone/>
            </a:pP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12028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F32CC6-B2C4-E644-B186-499694A1A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427" y="436919"/>
            <a:ext cx="9228213" cy="979975"/>
          </a:xfrm>
        </p:spPr>
        <p:txBody>
          <a:bodyPr/>
          <a:lstStyle/>
          <a:p>
            <a:r>
              <a:rPr lang="en-GB"/>
              <a:t>Guasti dei macchinari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EB0A49-6E91-5647-B2B7-58DC18F6F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08" y="2513452"/>
            <a:ext cx="5359092" cy="3915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Per </a:t>
            </a:r>
            <a:r>
              <a:rPr lang="en-GB" sz="2800" b="1" dirty="0" err="1"/>
              <a:t>prevenire</a:t>
            </a:r>
            <a:r>
              <a:rPr lang="en-GB" sz="2800" b="1" dirty="0"/>
              <a:t> </a:t>
            </a:r>
            <a:r>
              <a:rPr lang="en-GB" sz="2800" dirty="0" err="1"/>
              <a:t>questo</a:t>
            </a:r>
            <a:r>
              <a:rPr lang="en-GB" sz="2800" dirty="0"/>
              <a:t> </a:t>
            </a:r>
            <a:r>
              <a:rPr lang="en-GB" sz="2800" b="1" dirty="0" err="1"/>
              <a:t>rischio</a:t>
            </a:r>
            <a:r>
              <a:rPr lang="en-GB" sz="2800" b="1" dirty="0"/>
              <a:t> </a:t>
            </a:r>
            <a:r>
              <a:rPr lang="en-GB" sz="2800" dirty="0" err="1"/>
              <a:t>facciamo</a:t>
            </a:r>
            <a:r>
              <a:rPr lang="en-GB" sz="2800" dirty="0"/>
              <a:t> </a:t>
            </a:r>
            <a:r>
              <a:rPr lang="en-GB" sz="2800" dirty="0" err="1"/>
              <a:t>controllare</a:t>
            </a:r>
            <a:r>
              <a:rPr lang="en-GB" sz="2800" dirty="0"/>
              <a:t> </a:t>
            </a:r>
            <a:r>
              <a:rPr lang="en-GB" sz="2800" dirty="0" err="1"/>
              <a:t>periodicamente</a:t>
            </a:r>
            <a:r>
              <a:rPr lang="en-GB" sz="2800" dirty="0"/>
              <a:t>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nostri</a:t>
            </a:r>
            <a:r>
              <a:rPr lang="en-GB" sz="2800" dirty="0"/>
              <a:t> </a:t>
            </a:r>
            <a:r>
              <a:rPr lang="en-GB" sz="2800" dirty="0" err="1"/>
              <a:t>macchinari</a:t>
            </a:r>
            <a:r>
              <a:rPr lang="en-GB" sz="2800" dirty="0"/>
              <a:t> da </a:t>
            </a:r>
            <a:r>
              <a:rPr lang="en-GB" sz="2800" dirty="0" err="1"/>
              <a:t>tecnici</a:t>
            </a:r>
            <a:r>
              <a:rPr lang="en-GB" sz="2800" dirty="0"/>
              <a:t> </a:t>
            </a:r>
            <a:r>
              <a:rPr lang="en-GB" sz="2800" dirty="0" err="1"/>
              <a:t>qualificati</a:t>
            </a:r>
            <a:r>
              <a:rPr lang="en-GB" sz="2800" dirty="0"/>
              <a:t>.</a:t>
            </a:r>
          </a:p>
          <a:p>
            <a:pPr marL="0" indent="0">
              <a:buNone/>
            </a:pPr>
            <a:r>
              <a:rPr lang="it-IT" sz="2800" dirty="0"/>
              <a:t>Ma in caso di danno siamo comunque garantiti dall’assicurazione</a:t>
            </a:r>
            <a:r>
              <a:rPr lang="en-GB" sz="2800" dirty="0"/>
              <a:t> </a:t>
            </a:r>
            <a:r>
              <a:rPr lang="en-GB" sz="2800" b="1" i="1" u="sng" dirty="0"/>
              <a:t>all risk  </a:t>
            </a:r>
            <a:endParaRPr lang="en-GB" sz="2800" dirty="0"/>
          </a:p>
        </p:txBody>
      </p:sp>
      <p:pic>
        <p:nvPicPr>
          <p:cNvPr id="6" name="Immagine 6">
            <a:extLst>
              <a:ext uri="{FF2B5EF4-FFF2-40B4-BE49-F238E27FC236}">
                <a16:creationId xmlns:a16="http://schemas.microsoft.com/office/drawing/2014/main" id="{B3969249-6E34-B844-9C07-F59464BAE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8330" y="1655930"/>
            <a:ext cx="2752449" cy="2080339"/>
          </a:xfrm>
          <a:prstGeom prst="rect">
            <a:avLst/>
          </a:prstGeom>
        </p:spPr>
      </p:pic>
      <p:pic>
        <p:nvPicPr>
          <p:cNvPr id="8" name="Immagine 8">
            <a:extLst>
              <a:ext uri="{FF2B5EF4-FFF2-40B4-BE49-F238E27FC236}">
                <a16:creationId xmlns:a16="http://schemas.microsoft.com/office/drawing/2014/main" id="{717C0FF0-D33D-244A-A8D3-C20F9C373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8561" y="3975305"/>
            <a:ext cx="4691261" cy="245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80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E9B4CA-0CDA-9342-AA03-0D2F81F2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29" y="626377"/>
            <a:ext cx="9905998" cy="1076196"/>
          </a:xfrm>
        </p:spPr>
        <p:txBody>
          <a:bodyPr/>
          <a:lstStyle/>
          <a:p>
            <a:r>
              <a:rPr lang="en-GB"/>
              <a:t>Rischio di perdere la quota di mercato 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DBE8CD-55FB-BD45-B4FE-CDB8CA380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8309" y="2412174"/>
            <a:ext cx="4177691" cy="22608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Possiamo contenere questo rischio, e garantirci visibilità, con una politica  di sponsorizzazioni sul territorio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842B4693-5B7C-404C-B69A-2E4E9A02B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841" y="2622466"/>
            <a:ext cx="3868438" cy="253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6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5D1106-CF13-034F-A03C-3E6CA2FB9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9465" y="197933"/>
            <a:ext cx="9905998" cy="1302690"/>
          </a:xfrm>
        </p:spPr>
        <p:txBody>
          <a:bodyPr/>
          <a:lstStyle/>
          <a:p>
            <a:r>
              <a:rPr lang="en-GB"/>
              <a:t>Rischio di infortuni e lesioni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EFC95-337C-FF48-9D82-EBA14BE46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38" y="1917371"/>
            <a:ext cx="5496092" cy="4055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Per </a:t>
            </a:r>
            <a:r>
              <a:rPr lang="en-GB" sz="2400" dirty="0" err="1"/>
              <a:t>prevenire</a:t>
            </a:r>
            <a:r>
              <a:rPr lang="en-GB" sz="2400" dirty="0"/>
              <a:t> </a:t>
            </a:r>
            <a:r>
              <a:rPr lang="en-GB" sz="2400" dirty="0" err="1"/>
              <a:t>che</a:t>
            </a:r>
            <a:r>
              <a:rPr lang="en-GB" sz="2400" dirty="0"/>
              <a:t>  </a:t>
            </a:r>
            <a:r>
              <a:rPr lang="en-GB" sz="2400" dirty="0" err="1"/>
              <a:t>ciò</a:t>
            </a:r>
            <a:r>
              <a:rPr lang="en-GB" sz="2400" dirty="0"/>
              <a:t> </a:t>
            </a:r>
            <a:r>
              <a:rPr lang="en-GB" sz="2400" dirty="0" err="1"/>
              <a:t>accada</a:t>
            </a:r>
            <a:r>
              <a:rPr lang="en-GB" sz="2400" dirty="0"/>
              <a:t> </a:t>
            </a:r>
            <a:r>
              <a:rPr lang="en-GB" sz="2400" dirty="0" err="1"/>
              <a:t>bisogna</a:t>
            </a:r>
            <a:r>
              <a:rPr lang="en-GB" sz="2400" dirty="0"/>
              <a:t> </a:t>
            </a:r>
            <a:r>
              <a:rPr lang="en-GB" sz="2400" dirty="0" err="1"/>
              <a:t>adottare</a:t>
            </a:r>
            <a:r>
              <a:rPr lang="en-GB" sz="2400" dirty="0"/>
              <a:t> </a:t>
            </a:r>
            <a:r>
              <a:rPr lang="en-GB" sz="2400" dirty="0" err="1"/>
              <a:t>buone</a:t>
            </a:r>
            <a:r>
              <a:rPr lang="en-GB" sz="2400" dirty="0"/>
              <a:t> </a:t>
            </a:r>
            <a:r>
              <a:rPr lang="en-GB" sz="2400" dirty="0" err="1"/>
              <a:t>pratiche</a:t>
            </a:r>
            <a:r>
              <a:rPr lang="en-GB" sz="2400" dirty="0"/>
              <a:t> </a:t>
            </a:r>
            <a:r>
              <a:rPr lang="en-GB" sz="2400" dirty="0" err="1"/>
              <a:t>sulla</a:t>
            </a:r>
            <a:r>
              <a:rPr lang="en-GB" sz="2400" dirty="0"/>
              <a:t> </a:t>
            </a:r>
            <a:r>
              <a:rPr lang="en-GB" sz="2400" dirty="0" err="1"/>
              <a:t>sicurezza</a:t>
            </a:r>
            <a:r>
              <a:rPr lang="en-GB" sz="2400" dirty="0"/>
              <a:t> del </a:t>
            </a:r>
            <a:r>
              <a:rPr lang="en-GB" sz="2400" dirty="0" err="1"/>
              <a:t>lavoratore</a:t>
            </a:r>
            <a:r>
              <a:rPr lang="en-GB" sz="2400" dirty="0"/>
              <a:t> , come </a:t>
            </a:r>
            <a:r>
              <a:rPr lang="en-GB" sz="2400" dirty="0" err="1"/>
              <a:t>il</a:t>
            </a:r>
            <a:r>
              <a:rPr lang="en-GB" sz="2400" dirty="0"/>
              <a:t> </a:t>
            </a:r>
            <a:r>
              <a:rPr lang="en-GB" sz="2400" b="1" dirty="0"/>
              <a:t>DVR </a:t>
            </a:r>
            <a:r>
              <a:rPr lang="en-GB" sz="2400" dirty="0" err="1"/>
              <a:t>documento</a:t>
            </a:r>
            <a:r>
              <a:rPr lang="en-GB" sz="2400" dirty="0"/>
              <a:t> con </a:t>
            </a:r>
            <a:r>
              <a:rPr lang="en-GB" sz="2400" dirty="0" err="1"/>
              <a:t>tutte</a:t>
            </a:r>
            <a:r>
              <a:rPr lang="en-GB" sz="2400" dirty="0"/>
              <a:t> le </a:t>
            </a:r>
            <a:r>
              <a:rPr lang="en-GB" sz="2400" dirty="0" err="1"/>
              <a:t>regole</a:t>
            </a:r>
            <a:r>
              <a:rPr lang="en-GB" sz="2400" dirty="0"/>
              <a:t> e le </a:t>
            </a:r>
            <a:r>
              <a:rPr lang="en-GB" sz="2400" dirty="0" err="1"/>
              <a:t>precauzioni</a:t>
            </a:r>
            <a:r>
              <a:rPr lang="en-GB" sz="2400" dirty="0"/>
              <a:t> da </a:t>
            </a:r>
            <a:r>
              <a:rPr lang="en-GB" sz="2400" dirty="0" err="1"/>
              <a:t>tenere</a:t>
            </a:r>
            <a:r>
              <a:rPr lang="en-GB" sz="2400" dirty="0"/>
              <a:t> </a:t>
            </a:r>
            <a:r>
              <a:rPr lang="en-GB" sz="2400" dirty="0" err="1"/>
              <a:t>durante</a:t>
            </a:r>
            <a:r>
              <a:rPr lang="en-GB" sz="2400" dirty="0"/>
              <a:t> </a:t>
            </a:r>
            <a:r>
              <a:rPr lang="en-GB" sz="2400" dirty="0" err="1"/>
              <a:t>il</a:t>
            </a:r>
            <a:r>
              <a:rPr lang="en-GB" sz="2400" dirty="0"/>
              <a:t> </a:t>
            </a:r>
            <a:r>
              <a:rPr lang="en-GB" sz="2400" dirty="0" err="1"/>
              <a:t>lavoro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r>
              <a:rPr lang="en-GB" sz="2400" dirty="0" err="1"/>
              <a:t>Comunque</a:t>
            </a:r>
            <a:r>
              <a:rPr lang="en-GB" sz="2400" dirty="0"/>
              <a:t> ci </a:t>
            </a:r>
            <a:r>
              <a:rPr lang="en-GB" sz="2400" dirty="0" err="1"/>
              <a:t>siamo</a:t>
            </a:r>
            <a:r>
              <a:rPr lang="en-GB" sz="2400" dirty="0"/>
              <a:t> </a:t>
            </a:r>
            <a:r>
              <a:rPr lang="en-GB" sz="2400" dirty="0" err="1"/>
              <a:t>assicurati</a:t>
            </a:r>
            <a:r>
              <a:rPr lang="en-GB" sz="2400" dirty="0"/>
              <a:t> </a:t>
            </a:r>
            <a:r>
              <a:rPr lang="en-GB" sz="2400" dirty="0" err="1"/>
              <a:t>nel</a:t>
            </a:r>
            <a:r>
              <a:rPr lang="en-GB" sz="2400" dirty="0"/>
              <a:t> </a:t>
            </a:r>
            <a:r>
              <a:rPr lang="en-GB" sz="2400" dirty="0" err="1"/>
              <a:t>caso</a:t>
            </a:r>
            <a:r>
              <a:rPr lang="en-GB" sz="2400" dirty="0"/>
              <a:t> in cui </a:t>
            </a:r>
            <a:r>
              <a:rPr lang="en-GB" sz="2400" dirty="0" err="1"/>
              <a:t>accada</a:t>
            </a:r>
            <a:r>
              <a:rPr lang="en-GB" sz="2400" dirty="0"/>
              <a:t> </a:t>
            </a:r>
            <a:r>
              <a:rPr lang="en-GB" sz="2400" dirty="0" err="1"/>
              <a:t>questo</a:t>
            </a:r>
            <a:r>
              <a:rPr lang="en-GB" sz="2400" dirty="0"/>
              <a:t> </a:t>
            </a:r>
            <a:r>
              <a:rPr lang="en-GB" sz="2400" dirty="0" err="1"/>
              <a:t>rischio</a:t>
            </a:r>
            <a:r>
              <a:rPr lang="en-GB" sz="2400" dirty="0"/>
              <a:t> con la </a:t>
            </a:r>
            <a:r>
              <a:rPr lang="en-GB" sz="2400" dirty="0" err="1"/>
              <a:t>poliza</a:t>
            </a:r>
            <a:r>
              <a:rPr lang="en-GB" sz="2400" dirty="0"/>
              <a:t> </a:t>
            </a:r>
            <a:r>
              <a:rPr lang="en-GB" sz="2400" b="1" dirty="0"/>
              <a:t>RCT</a:t>
            </a:r>
            <a:r>
              <a:rPr lang="en-GB" sz="2400" dirty="0"/>
              <a:t> </a:t>
            </a:r>
            <a:r>
              <a:rPr lang="en-GB" sz="2400" dirty="0" err="1"/>
              <a:t>aziendale</a:t>
            </a:r>
            <a:r>
              <a:rPr lang="en-GB" sz="2400" dirty="0"/>
              <a:t> (</a:t>
            </a:r>
            <a:r>
              <a:rPr lang="en-GB" sz="2400" dirty="0" err="1"/>
              <a:t>responsabilitá</a:t>
            </a:r>
            <a:r>
              <a:rPr lang="en-GB" sz="2400" dirty="0"/>
              <a:t> </a:t>
            </a:r>
            <a:r>
              <a:rPr lang="en-GB" sz="2400" dirty="0" err="1"/>
              <a:t>civile</a:t>
            </a:r>
            <a:r>
              <a:rPr lang="en-GB" sz="2400" dirty="0"/>
              <a:t> verso </a:t>
            </a:r>
            <a:r>
              <a:rPr lang="en-GB" sz="2400" dirty="0" err="1"/>
              <a:t>terzi</a:t>
            </a:r>
            <a:r>
              <a:rPr lang="en-GB" sz="2400" dirty="0"/>
              <a:t>) e una </a:t>
            </a:r>
            <a:r>
              <a:rPr lang="it-IT" sz="2400" dirty="0"/>
              <a:t>una </a:t>
            </a:r>
            <a:r>
              <a:rPr lang="it-IT" sz="2400" b="1" dirty="0"/>
              <a:t>RCO</a:t>
            </a:r>
            <a:r>
              <a:rPr lang="it-IT" sz="2400" dirty="0"/>
              <a:t> (Responsabilità Civile verso Operai)</a:t>
            </a:r>
          </a:p>
          <a:p>
            <a:pPr marL="0" indent="0">
              <a:buNone/>
            </a:pPr>
            <a:r>
              <a:rPr lang="en-GB" sz="2400" dirty="0"/>
              <a:t> .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E75AE897-83AD-4A40-B3C8-03CFE3A61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2464" y="2941502"/>
            <a:ext cx="3865400" cy="241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6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479CDC-5A76-0246-9A4C-CDBE6DF10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606" y="408226"/>
            <a:ext cx="9905998" cy="1478570"/>
          </a:xfrm>
        </p:spPr>
        <p:txBody>
          <a:bodyPr/>
          <a:lstStyle/>
          <a:p>
            <a:r>
              <a:rPr lang="en-GB"/>
              <a:t>Rischio di Incendio nei magazzini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C73ED4-31F5-D944-B335-C8BF49069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5937" y="2504611"/>
            <a:ext cx="4474624" cy="1478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/>
              <a:t>Nel caso in cui si verifichi un incendio abbiamo gli </a:t>
            </a:r>
            <a:r>
              <a:rPr lang="en-GB" sz="2800" b="1"/>
              <a:t>estintori</a:t>
            </a:r>
            <a:r>
              <a:rPr lang="en-GB" sz="2800"/>
              <a:t> e un </a:t>
            </a:r>
            <a:r>
              <a:rPr lang="en-GB" sz="2800" b="1"/>
              <a:t>piano di evaquazione.</a:t>
            </a:r>
          </a:p>
          <a:p>
            <a:pPr marL="0" indent="0">
              <a:buNone/>
            </a:pPr>
            <a:r>
              <a:rPr lang="en-GB" sz="2800"/>
              <a:t>Siccome è un rischio molto grave ci siamo assicurati sempre con la polizza </a:t>
            </a:r>
            <a:r>
              <a:rPr lang="en-GB" sz="2800" b="1"/>
              <a:t>all risk </a:t>
            </a:r>
            <a:endParaRPr lang="it-IT" sz="2800" b="1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45A9BD97-726A-2F49-B440-2DD585521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5757" y="2651717"/>
            <a:ext cx="25336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8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la 12">
            <a:extLst>
              <a:ext uri="{FF2B5EF4-FFF2-40B4-BE49-F238E27FC236}">
                <a16:creationId xmlns:a16="http://schemas.microsoft.com/office/drawing/2014/main" id="{CE95A738-88D9-7E40-A6E0-B672142FD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1863"/>
              </p:ext>
            </p:extLst>
          </p:nvPr>
        </p:nvGraphicFramePr>
        <p:xfrm>
          <a:off x="1675328" y="1296252"/>
          <a:ext cx="9212448" cy="4637274"/>
        </p:xfrm>
        <a:graphic>
          <a:graphicData uri="http://schemas.openxmlformats.org/drawingml/2006/table">
            <a:tbl>
              <a:tblPr firstRow="1">
                <a:tableStyleId>{7E9639D4-E3E2-4D34-9284-5A2195B3D0D7}</a:tableStyleId>
              </a:tblPr>
              <a:tblGrid>
                <a:gridCol w="3070816">
                  <a:extLst>
                    <a:ext uri="{9D8B030D-6E8A-4147-A177-3AD203B41FA5}">
                      <a16:colId xmlns:a16="http://schemas.microsoft.com/office/drawing/2014/main" val="1644799294"/>
                    </a:ext>
                  </a:extLst>
                </a:gridCol>
                <a:gridCol w="3070816">
                  <a:extLst>
                    <a:ext uri="{9D8B030D-6E8A-4147-A177-3AD203B41FA5}">
                      <a16:colId xmlns:a16="http://schemas.microsoft.com/office/drawing/2014/main" val="2625887692"/>
                    </a:ext>
                  </a:extLst>
                </a:gridCol>
                <a:gridCol w="3070816">
                  <a:extLst>
                    <a:ext uri="{9D8B030D-6E8A-4147-A177-3AD203B41FA5}">
                      <a16:colId xmlns:a16="http://schemas.microsoft.com/office/drawing/2014/main" val="3176671044"/>
                    </a:ext>
                  </a:extLst>
                </a:gridCol>
              </a:tblGrid>
              <a:tr h="809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RISCHI</a:t>
                      </a:r>
                      <a:endParaRPr lang="it-IT"/>
                    </a:p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PREVENZIONE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ASSICURAZIONE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760314"/>
                  </a:ext>
                </a:extLst>
              </a:tr>
              <a:tr h="809877">
                <a:tc>
                  <a:txBody>
                    <a:bodyPr/>
                    <a:lstStyle/>
                    <a:p>
                      <a:r>
                        <a:rPr lang="en-GB" b="1"/>
                        <a:t>Guasti dei macchinari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Controllo periodico da esperti del settore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Assicurazione  all risk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4511719"/>
                  </a:ext>
                </a:extLst>
              </a:tr>
              <a:tr h="809877">
                <a:tc>
                  <a:txBody>
                    <a:bodyPr/>
                    <a:lstStyle/>
                    <a:p>
                      <a:r>
                        <a:rPr lang="en-GB" b="1"/>
                        <a:t>Perdita quota di mercato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Sponsorizzazione del prodotto  tramite  la collaborazione con aziende del territorio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74233"/>
                  </a:ext>
                </a:extLst>
              </a:tr>
              <a:tr h="809877">
                <a:tc>
                  <a:txBody>
                    <a:bodyPr/>
                    <a:lstStyle/>
                    <a:p>
                      <a:r>
                        <a:rPr lang="en-GB" b="1" dirty="0" err="1"/>
                        <a:t>Lesioni</a:t>
                      </a:r>
                      <a:r>
                        <a:rPr lang="en-GB" b="1" dirty="0"/>
                        <a:t> e infortune,</a:t>
                      </a:r>
                    </a:p>
                    <a:p>
                      <a:r>
                        <a:rPr lang="en-GB" b="1" dirty="0"/>
                        <a:t>Danni a </a:t>
                      </a:r>
                      <a:r>
                        <a:rPr lang="en-GB" b="1" dirty="0" err="1"/>
                        <a:t>terzi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Adottare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buone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pratiche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sulla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sicurezza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lavoratori</a:t>
                      </a:r>
                      <a:r>
                        <a:rPr lang="en-GB" dirty="0"/>
                        <a:t> e </a:t>
                      </a:r>
                      <a:r>
                        <a:rPr lang="en-GB" dirty="0" err="1"/>
                        <a:t>farli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partecipare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corsi</a:t>
                      </a:r>
                      <a:r>
                        <a:rPr lang="en-GB" dirty="0"/>
                        <a:t> di </a:t>
                      </a:r>
                      <a:r>
                        <a:rPr lang="en-GB" dirty="0" err="1"/>
                        <a:t>sicurezza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RCT </a:t>
                      </a:r>
                      <a:r>
                        <a:rPr lang="en-GB" dirty="0" err="1"/>
                        <a:t>Aziendale</a:t>
                      </a:r>
                      <a:endParaRPr lang="en-GB" dirty="0"/>
                    </a:p>
                    <a:p>
                      <a:r>
                        <a:rPr lang="en-GB" dirty="0"/>
                        <a:t>RCO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030975"/>
                  </a:ext>
                </a:extLst>
              </a:tr>
              <a:tr h="809877">
                <a:tc>
                  <a:txBody>
                    <a:bodyPr/>
                    <a:lstStyle/>
                    <a:p>
                      <a:r>
                        <a:rPr lang="en-GB" b="1"/>
                        <a:t>Incendio nei magazzini</a:t>
                      </a:r>
                      <a:endParaRPr lang="it-I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Uscite </a:t>
                      </a:r>
                      <a:r>
                        <a:rPr lang="it-IT"/>
                        <a:t>di sicurezza regolarmente </a:t>
                      </a:r>
                      <a:r>
                        <a:rPr lang="it-IT" dirty="0"/>
                        <a:t>revisionate, piano di evacuazione ed estintori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Assicurazione</a:t>
                      </a:r>
                      <a:r>
                        <a:rPr lang="en-GB" dirty="0"/>
                        <a:t> all risk 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1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800575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376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Pacco</vt:lpstr>
      <vt:lpstr>Progetto: I Casi della vita</vt:lpstr>
      <vt:lpstr>LICOMI’ S.p.a</vt:lpstr>
      <vt:lpstr>Presentazione standard di PowerPoint</vt:lpstr>
      <vt:lpstr>Presentazione standard di PowerPoint</vt:lpstr>
      <vt:lpstr>Guasti dei macchinari</vt:lpstr>
      <vt:lpstr>Rischio di perdere la quota di mercato </vt:lpstr>
      <vt:lpstr>Rischio di infortuni e lesioni</vt:lpstr>
      <vt:lpstr>Rischio di Incendio nei magazzini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Progetto: Casi della vita</dc:title>
  <dc:creator>lozanojennifer170@gmail.com</dc:creator>
  <cp:lastModifiedBy>Simona</cp:lastModifiedBy>
  <cp:revision>16</cp:revision>
  <dcterms:created xsi:type="dcterms:W3CDTF">2019-02-09T15:47:05Z</dcterms:created>
  <dcterms:modified xsi:type="dcterms:W3CDTF">2019-05-14T14:33:49Z</dcterms:modified>
</cp:coreProperties>
</file>