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63" r:id="rId4"/>
    <p:sldId id="258" r:id="rId5"/>
    <p:sldId id="259" r:id="rId6"/>
    <p:sldId id="261" r:id="rId7"/>
    <p:sldId id="262" r:id="rId8"/>
    <p:sldId id="266" r:id="rId9"/>
    <p:sldId id="264" r:id="rId10"/>
    <p:sldId id="265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A50021"/>
    <a:srgbClr val="FFCCFF"/>
    <a:srgbClr val="CC66FF"/>
    <a:srgbClr val="FF9999"/>
    <a:srgbClr val="FF33CC"/>
    <a:srgbClr val="FFCCCC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o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25" name="Sottotito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31" name="Segnaposto dat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EB4B664-A37B-4AAF-97EC-569F85B40A11}" type="datetimeFigureOut">
              <a:rPr lang="it-IT" smtClean="0"/>
              <a:pPr/>
              <a:t>14/05/2019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6C15D64-A40A-4C48-A111-A65164BEA9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4B664-A37B-4AAF-97EC-569F85B40A11}" type="datetimeFigureOut">
              <a:rPr lang="it-IT" smtClean="0"/>
              <a:pPr/>
              <a:t>14/05/2019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15D64-A40A-4C48-A111-A65164BEA9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1EB4B664-A37B-4AAF-97EC-569F85B40A11}" type="datetimeFigureOut">
              <a:rPr lang="it-IT" smtClean="0"/>
              <a:pPr/>
              <a:t>14/05/2019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6C15D64-A40A-4C48-A111-A65164BEA9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4B664-A37B-4AAF-97EC-569F85B40A11}" type="datetimeFigureOut">
              <a:rPr lang="it-IT" smtClean="0"/>
              <a:pPr/>
              <a:t>14/05/2019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15D64-A40A-4C48-A111-A65164BEA9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EB4B664-A37B-4AAF-97EC-569F85B40A11}" type="datetimeFigureOut">
              <a:rPr lang="it-IT" smtClean="0"/>
              <a:pPr/>
              <a:t>14/05/2019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36C15D64-A40A-4C48-A111-A65164BEA9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4B664-A37B-4AAF-97EC-569F85B40A11}" type="datetimeFigureOut">
              <a:rPr lang="it-IT" smtClean="0"/>
              <a:pPr/>
              <a:t>14/05/2019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15D64-A40A-4C48-A111-A65164BEA9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4B664-A37B-4AAF-97EC-569F85B40A11}" type="datetimeFigureOut">
              <a:rPr lang="it-IT" smtClean="0"/>
              <a:pPr/>
              <a:t>14/05/2019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15D64-A40A-4C48-A111-A65164BEA9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4B664-A37B-4AAF-97EC-569F85B40A11}" type="datetimeFigureOut">
              <a:rPr lang="it-IT" smtClean="0"/>
              <a:pPr/>
              <a:t>14/05/2019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15D64-A40A-4C48-A111-A65164BEA9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EB4B664-A37B-4AAF-97EC-569F85B40A11}" type="datetimeFigureOut">
              <a:rPr lang="it-IT" smtClean="0"/>
              <a:pPr/>
              <a:t>14/05/2019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15D64-A40A-4C48-A111-A65164BEA9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4B664-A37B-4AAF-97EC-569F85B40A11}" type="datetimeFigureOut">
              <a:rPr lang="it-IT" smtClean="0"/>
              <a:pPr/>
              <a:t>14/05/2019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15D64-A40A-4C48-A111-A65164BEA9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4B664-A37B-4AAF-97EC-569F85B40A11}" type="datetimeFigureOut">
              <a:rPr lang="it-IT" smtClean="0"/>
              <a:pPr/>
              <a:t>14/05/2019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15D64-A40A-4C48-A111-A65164BEA9B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immagin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egnaposto titolo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1" name="Segnaposto testo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27" name="Segnaposto dat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EB4B664-A37B-4AAF-97EC-569F85B40A11}" type="datetimeFigureOut">
              <a:rPr lang="it-IT" smtClean="0"/>
              <a:pPr/>
              <a:t>14/05/2019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6C15D64-A40A-4C48-A111-A65164BEA9B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matrim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772400" cy="1470025"/>
          </a:xfrm>
        </p:spPr>
        <p:txBody>
          <a:bodyPr>
            <a:prstTxWarp prst="textDoubleWave1">
              <a:avLst/>
            </a:prstTxWarp>
          </a:bodyPr>
          <a:lstStyle/>
          <a:p>
            <a:r>
              <a:rPr lang="it-IT" dirty="0" err="1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Wedding</a:t>
            </a:r>
            <a:r>
              <a:rPr lang="it-IT" dirty="0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it-IT" dirty="0" err="1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white</a:t>
            </a:r>
            <a:endParaRPr lang="it-IT" dirty="0">
              <a:solidFill>
                <a:schemeClr val="bg1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8948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Assicurazione Pacchetto WEDDING </a:t>
            </a:r>
          </a:p>
          <a:p>
            <a:r>
              <a:rPr lang="it-IT" dirty="0"/>
              <a:t>Il </a:t>
            </a:r>
            <a:r>
              <a:rPr lang="it-IT" b="1" dirty="0"/>
              <a:t>pacchetto predefinito </a:t>
            </a:r>
            <a:r>
              <a:rPr lang="it-IT" b="1" dirty="0" err="1"/>
              <a:t>Wedding</a:t>
            </a:r>
            <a:r>
              <a:rPr lang="it-IT" dirty="0"/>
              <a:t> prevede la </a:t>
            </a:r>
            <a:r>
              <a:rPr lang="it-IT" b="1" dirty="0"/>
              <a:t>copertura di garanzie base</a:t>
            </a:r>
            <a:r>
              <a:rPr lang="it-IT" dirty="0"/>
              <a:t> con un importo di massimali e premio predefiniti, in base alla tabella sottostante:</a:t>
            </a:r>
          </a:p>
          <a:p>
            <a:r>
              <a:rPr lang="it-IT" dirty="0"/>
              <a:t>http://www.infoassicurazionisulweb.it/assicurazioni/</a:t>
            </a:r>
            <a:r>
              <a:rPr lang="it-IT" dirty="0" err="1"/>
              <a:t>assicurazioni-matrimonio.html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prstTxWarp prst="textWave1">
              <a:avLst/>
            </a:prstTxWarp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it-IT" sz="5400" b="1" spc="150" dirty="0">
                <a:ln w="11430"/>
                <a:solidFill>
                  <a:srgbClr val="FF9999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Chi siamo…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64305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Siamo professionisti creativi specializzati nell’arte del matrimonio. Siamo in grado di accogliere ed esaudire ogni tipo di richiesta da parte del cliente. Alison Borda e Ilaria Cane danno vita alla ‘</a:t>
            </a:r>
            <a:r>
              <a:rPr lang="it-IT" dirty="0" err="1"/>
              <a:t>Wedding</a:t>
            </a:r>
            <a:r>
              <a:rPr lang="it-IT" dirty="0"/>
              <a:t> White’, un’agenzia specializzata nell’organizzazione di matrimoni in Italia dal 2010.</a:t>
            </a:r>
          </a:p>
          <a:p>
            <a:pPr marL="0" indent="0">
              <a:buNone/>
            </a:pPr>
            <a:r>
              <a:rPr lang="it-IT" dirty="0"/>
              <a:t>Un team di Wedding Planner multilingue coordinati da Grande Andrea, segue con passione e professionalità le coppie in tutte le fasi dell’organizzazione del matrimonio nelle più suggestive location italiane</a:t>
            </a:r>
          </a:p>
        </p:txBody>
      </p:sp>
    </p:spTree>
    <p:extLst>
      <p:ext uri="{BB962C8B-B14F-4D97-AF65-F5344CB8AC3E}">
        <p14:creationId xmlns:p14="http://schemas.microsoft.com/office/powerpoint/2010/main" val="3648612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032448"/>
          </a:xfrm>
        </p:spPr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realizzazione di matrimoni unici, raffinati, realizzati su misura nel paese che offre le ambientazioni più romantiche, l’Italia.</a:t>
            </a:r>
            <a:endParaRPr lang="it-IT" sz="3200" i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70085" y="548680"/>
            <a:ext cx="8603830" cy="1077218"/>
          </a:xfrm>
          <a:prstGeom prst="rect">
            <a:avLst/>
          </a:prstGeom>
          <a:noFill/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it-IT" sz="3200" i="1" u="sng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Realizzare i vostri sogni diventa </a:t>
            </a:r>
          </a:p>
          <a:p>
            <a:r>
              <a:rPr lang="it-IT" sz="3200" i="1" u="sng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la nostra Mission</a:t>
            </a:r>
            <a:r>
              <a:rPr lang="it-IT" sz="3200" i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:</a:t>
            </a:r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12209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-19571"/>
            <a:ext cx="8229600" cy="1143000"/>
          </a:xfrm>
        </p:spPr>
        <p:txBody>
          <a:bodyPr>
            <a:prstTxWarp prst="textChevron">
              <a:avLst/>
            </a:prstTxWarp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it-IT" sz="6000" b="1" dirty="0">
                <a:ln w="11430"/>
                <a:solidFill>
                  <a:srgbClr val="FF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Cosa offriamo…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/>
              <a:t>Siamo coinvolti in prima persona in ogni evento che organizziamo, che sia un matrimonio da 400 persone o un’intima festa nuziale da 40 invitati il nostro approccio resta lo stesso. </a:t>
            </a:r>
          </a:p>
          <a:p>
            <a:pPr marL="0" indent="0">
              <a:buNone/>
            </a:pPr>
            <a:r>
              <a:rPr lang="it-IT" dirty="0"/>
              <a:t>Saremo a disposizione durante tutte le fasi organizzative:</a:t>
            </a:r>
          </a:p>
          <a:p>
            <a:r>
              <a:rPr lang="it-IT" dirty="0"/>
              <a:t>Contatti illimitati via email/telefono/di persona </a:t>
            </a:r>
          </a:p>
          <a:p>
            <a:r>
              <a:rPr lang="it-IT" dirty="0"/>
              <a:t>Ricerca e valutazione delle location per la cerimonia e il ricevimento</a:t>
            </a:r>
          </a:p>
          <a:p>
            <a:r>
              <a:rPr lang="it-IT" dirty="0"/>
              <a:t>Sviluppo del progetto dell’evento  (colori, temi)</a:t>
            </a:r>
          </a:p>
          <a:p>
            <a:r>
              <a:rPr lang="it-IT" dirty="0"/>
              <a:t>Ricerca, coordinamento e gestione di tutti i fornitori ( fiori, decorazioni, musica, foto e video, </a:t>
            </a:r>
            <a:r>
              <a:rPr lang="it-IT" dirty="0" err="1"/>
              <a:t>make</a:t>
            </a:r>
            <a:r>
              <a:rPr lang="it-IT" dirty="0"/>
              <a:t> up e </a:t>
            </a:r>
            <a:r>
              <a:rPr lang="it-IT" dirty="0" err="1"/>
              <a:t>hair</a:t>
            </a:r>
            <a:r>
              <a:rPr lang="it-IT" dirty="0"/>
              <a:t> </a:t>
            </a:r>
            <a:r>
              <a:rPr lang="it-IT" dirty="0" err="1"/>
              <a:t>stylist</a:t>
            </a:r>
            <a:r>
              <a:rPr lang="it-IT" dirty="0"/>
              <a:t>, trasporti e alloggio)</a:t>
            </a:r>
          </a:p>
          <a:p>
            <a:r>
              <a:rPr lang="it-IT" dirty="0"/>
              <a:t>Promemoria delle scadenze e della lista delle cose da fare </a:t>
            </a:r>
            <a:r>
              <a:rPr lang="it-IT" dirty="0" err="1"/>
              <a:t>affinchè</a:t>
            </a:r>
            <a:r>
              <a:rPr lang="it-IT" dirty="0"/>
              <a:t> nessun dettaglio venga trascurato</a:t>
            </a:r>
          </a:p>
          <a:p>
            <a:r>
              <a:rPr lang="it-IT" dirty="0"/>
              <a:t>Gestione budget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18270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prstTxWarp prst="textChevron">
              <a:avLst/>
            </a:prstTxWarp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it-IT" sz="6000" b="1" spc="150" dirty="0">
                <a:ln w="11430"/>
                <a:solidFill>
                  <a:srgbClr val="FF9999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I nostri fornitori 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Ricerca location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Cerimonia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Catering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Allestimento floreale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Foto e video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Abito da sposa/sposo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Trucco e acconciatura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Trota nuziale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Bomboniere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Pratiche burocratiche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Trasferimenti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Musica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Predisposizione ospiti 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dirty="0"/>
          </a:p>
          <a:p>
            <a:pPr>
              <a:buFont typeface="Wingdings" panose="05000000000000000000" pitchFamily="2" charset="2"/>
              <a:buChar char="Ø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24782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prstTxWarp prst="textPlain">
              <a:avLst/>
            </a:prstTxWarp>
            <a:normAutofit fontScale="90000"/>
          </a:bodyPr>
          <a:lstStyle/>
          <a:p>
            <a:r>
              <a:rPr lang="it-IT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ma quali sono i rischi concreti a cui  un </a:t>
            </a:r>
            <a:r>
              <a:rPr lang="it-IT" b="1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Wedding</a:t>
            </a:r>
            <a:r>
              <a:rPr lang="it-IT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Planner è esposto?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Il fatto che non sia richiesta un’abilitazione professionale particolare e non vi sia un albo degli operatori riconosciuto o un ente ufficiale di certificazione, apre</a:t>
            </a:r>
          </a:p>
          <a:p>
            <a:r>
              <a:rPr lang="it-IT" dirty="0"/>
              <a:t>Il Wedding Planner professionista è consapevole di essere </a:t>
            </a:r>
            <a:r>
              <a:rPr lang="it-IT" b="1" dirty="0"/>
              <a:t>il responsabile dell’intera organizzazione e dei fornitori che propone e coordina</a:t>
            </a:r>
            <a:r>
              <a:rPr lang="it-IT" dirty="0"/>
              <a:t>. Se uno di quest’ultimi fallisce, ricade in primis sull’agenzia, che deve rendere conto in prima persona al cliente.</a:t>
            </a:r>
          </a:p>
          <a:p>
            <a:r>
              <a:rPr lang="it-IT" dirty="0"/>
              <a:t>Condizioni metereologiche particolarmente avverse possono portare all’annullamento dell’evento.  Al </a:t>
            </a:r>
            <a:r>
              <a:rPr lang="it-IT" dirty="0" err="1"/>
              <a:t>wp</a:t>
            </a:r>
            <a:r>
              <a:rPr lang="it-IT" dirty="0"/>
              <a:t> occorre sempre avere un ‘Piano B’ per far fronte ai casi peggiori e salvare l’evento.</a:t>
            </a:r>
          </a:p>
        </p:txBody>
      </p:sp>
    </p:spTree>
    <p:extLst>
      <p:ext uri="{BB962C8B-B14F-4D97-AF65-F5344CB8AC3E}">
        <p14:creationId xmlns:p14="http://schemas.microsoft.com/office/powerpoint/2010/main" val="340563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prstTxWarp prst="textCanUp">
              <a:avLst/>
            </a:prstTxWarp>
            <a:normAutofit fontScale="90000"/>
          </a:bodyPr>
          <a:lstStyle/>
          <a:p>
            <a:r>
              <a:rPr lang="it-IT" dirty="0">
                <a:solidFill>
                  <a:srgbClr val="A50021"/>
                </a:solidFill>
              </a:rPr>
              <a:t>Per prevenire i rischi a cui si è esposti…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2844" y="1796824"/>
            <a:ext cx="8003232" cy="506117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/>
              <a:t>Per il primo rischio abbiamo pensato di creare una cooperativa / consorzio  che permette di unire tutti i </a:t>
            </a:r>
            <a:r>
              <a:rPr lang="it-IT" dirty="0" err="1"/>
              <a:t>Wp</a:t>
            </a:r>
            <a:r>
              <a:rPr lang="it-IT" dirty="0"/>
              <a:t> italiani (certificati), in modo da tenersi in contatto e cercare di effettuare controlli e aiutare le  agenzie di </a:t>
            </a:r>
            <a:r>
              <a:rPr lang="it-IT" dirty="0" err="1"/>
              <a:t>Wp</a:t>
            </a:r>
            <a:r>
              <a:rPr lang="it-IT" dirty="0"/>
              <a:t> non certificate. Poiché secondo noi, chi fa questo mestiere, non smette mai di imparare, deve essere sempre aggiornato e in prima linea nell’individuare tendenze e nuove forme di creatività.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Il secondo rischio purtroppo è legato ai nostro operare sul mercato, l’unica cosa che possiamo fare è una selezione accurata di fornitori e collaboratori.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Per affrontare il terzo caso abbiamo deciso di pianificare e stilare con i nostri clienti una lista degli inconvenienti che si possono verificare nel giorno della cerimonia. Il tutto accompagnato da un ulteriore ‘piano B’ per l’evento.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47942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6C4AB0-536C-4947-9776-D25ACBD63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0E78B6-5298-4D63-9996-C2D84CEEB8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per quanto riguarda le prestazioni dei dipendenti e la qualità delle forniture, una parziale copertura dei rischi può venire dall’assicurazione RC, per danni causati a persone o cose dal personale nell’esercizio dell’attività o - con polizze più mirate - anche per danni originati da cattiva qualità dei prodotti utilizzati (ad es. Il cibo del catering).</a:t>
            </a:r>
          </a:p>
        </p:txBody>
      </p:sp>
    </p:spTree>
    <p:extLst>
      <p:ext uri="{BB962C8B-B14F-4D97-AF65-F5344CB8AC3E}">
        <p14:creationId xmlns:p14="http://schemas.microsoft.com/office/powerpoint/2010/main" val="4088858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In </a:t>
            </a:r>
            <a:r>
              <a:rPr lang="it-IT" dirty="0" err="1">
                <a:solidFill>
                  <a:srgbClr val="FF0000"/>
                </a:solidFill>
              </a:rPr>
              <a:t>conclusione…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 Abbiamo deciso di tutelarci con un prodotto assicurativo chiamato RCT. La polizza RCT è una formula di copertura completa per le aziende, una sorta di </a:t>
            </a:r>
            <a:r>
              <a:rPr lang="it-IT" dirty="0" err="1"/>
              <a:t>all</a:t>
            </a:r>
            <a:r>
              <a:rPr lang="it-IT" dirty="0"/>
              <a:t> </a:t>
            </a:r>
            <a:r>
              <a:rPr lang="it-IT" dirty="0" err="1"/>
              <a:t>risks</a:t>
            </a:r>
            <a:r>
              <a:rPr lang="it-IT" dirty="0"/>
              <a:t>, perché offre garanzie in merito alle questioni legate alla responsabilità civile verso terzi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to">
  <a:themeElements>
    <a:clrScheme name="Mi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i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i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274</TotalTime>
  <Words>670</Words>
  <Application>Microsoft Office PowerPoint</Application>
  <PresentationFormat>Presentazione su schermo (4:3)</PresentationFormat>
  <Paragraphs>47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Trebuchet MS</vt:lpstr>
      <vt:lpstr>Wingdings</vt:lpstr>
      <vt:lpstr>Wingdings 2</vt:lpstr>
      <vt:lpstr>Mito</vt:lpstr>
      <vt:lpstr>Wedding white</vt:lpstr>
      <vt:lpstr>Chi siamo…</vt:lpstr>
      <vt:lpstr>Presentazione standard di PowerPoint</vt:lpstr>
      <vt:lpstr>Cosa offriamo… </vt:lpstr>
      <vt:lpstr>I nostri fornitori  </vt:lpstr>
      <vt:lpstr>ma quali sono i rischi concreti a cui  un Wedding Planner è esposto?</vt:lpstr>
      <vt:lpstr>Per prevenire i rischi a cui si è esposti…</vt:lpstr>
      <vt:lpstr>Presentazione standard di PowerPoint</vt:lpstr>
      <vt:lpstr>In conclusione…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Cinthia</dc:creator>
  <cp:lastModifiedBy>Simona</cp:lastModifiedBy>
  <cp:revision>33</cp:revision>
  <dcterms:created xsi:type="dcterms:W3CDTF">2019-02-02T12:40:46Z</dcterms:created>
  <dcterms:modified xsi:type="dcterms:W3CDTF">2019-05-14T13:06:10Z</dcterms:modified>
</cp:coreProperties>
</file>