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2" r:id="rId6"/>
    <p:sldId id="261" r:id="rId7"/>
  </p:sldIdLst>
  <p:sldSz cx="9144000" cy="6858000" type="screen4x3"/>
  <p:notesSz cx="6858000" cy="9144000"/>
  <p:defaultTextStyle>
    <a:defPPr lvl="0">
      <a:defRPr lang="it-IT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4869f6786117218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g4869f6786117218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AB4F-5FDC-4145-B4CA-45AD896EC264}" type="datetimeFigureOut">
              <a:rPr lang="it-IT" smtClean="0"/>
              <a:pPr/>
              <a:t>14/05/2019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29AF-9F51-4800-AA62-99515F40A70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2" name="Rettango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tango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ttango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ttango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ttango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56" name="Rettango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ttango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ttango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ttango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AB4F-5FDC-4145-B4CA-45AD896EC264}" type="datetimeFigureOut">
              <a:rPr lang="it-IT" smtClean="0"/>
              <a:pPr/>
              <a:t>14/05/2019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29AF-9F51-4800-AA62-99515F40A7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AB4F-5FDC-4145-B4CA-45AD896EC264}" type="datetimeFigureOut">
              <a:rPr lang="it-IT" smtClean="0"/>
              <a:pPr/>
              <a:t>14/05/2019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29AF-9F51-4800-AA62-99515F40A7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AB4F-5FDC-4145-B4CA-45AD896EC264}" type="datetimeFigureOut">
              <a:rPr lang="it-IT" smtClean="0"/>
              <a:pPr/>
              <a:t>14/05/2019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29AF-9F51-4800-AA62-99515F40A7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igura a mano libera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igura a mano libera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igura a mano libera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igura a mano libera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igura a mano libera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igura a mano libera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igura a mano libera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igura a mano libera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igura a mano libera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igura a mano libera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igura a mano libera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igura a mano libera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igura a mano libera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igura a mano libera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igura a mano libera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AB4F-5FDC-4145-B4CA-45AD896EC264}" type="datetimeFigureOut">
              <a:rPr lang="it-IT" smtClean="0"/>
              <a:pPr/>
              <a:t>14/05/2019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29AF-9F51-4800-AA62-99515F40A70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ttango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ttango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AB4F-5FDC-4145-B4CA-45AD896EC264}" type="datetimeFigureOut">
              <a:rPr lang="it-IT" smtClean="0"/>
              <a:pPr/>
              <a:t>14/05/2019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29AF-9F51-4800-AA62-99515F40A7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AB4F-5FDC-4145-B4CA-45AD896EC264}" type="datetimeFigureOut">
              <a:rPr lang="it-IT" smtClean="0"/>
              <a:pPr/>
              <a:t>14/05/2019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29AF-9F51-4800-AA62-99515F40A70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ttango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ttango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ttango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ttango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ttango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tango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ttango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AB4F-5FDC-4145-B4CA-45AD896EC264}" type="datetimeFigureOut">
              <a:rPr lang="it-IT" smtClean="0"/>
              <a:pPr/>
              <a:t>14/05/2019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29AF-9F51-4800-AA62-99515F40A7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AB4F-5FDC-4145-B4CA-45AD896EC264}" type="datetimeFigureOut">
              <a:rPr lang="it-IT" smtClean="0"/>
              <a:pPr/>
              <a:t>14/05/2019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29AF-9F51-4800-AA62-99515F40A7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AB4F-5FDC-4145-B4CA-45AD896EC264}" type="datetimeFigureOut">
              <a:rPr lang="it-IT" smtClean="0"/>
              <a:pPr/>
              <a:t>14/05/2019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29AF-9F51-4800-AA62-99515F40A7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Connettore 1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ttore 1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grpSp>
        <p:nvGrpSpPr>
          <p:cNvPr id="14" name="Grup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ttore 1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1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1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ttore 1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1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1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C091AB4F-5FDC-4145-B4CA-45AD896EC264}" type="datetimeFigureOut">
              <a:rPr lang="it-IT" smtClean="0"/>
              <a:pPr/>
              <a:t>14/05/2019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919A29AF-9F51-4800-AA62-99515F40A7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ttango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ttango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ttango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091AB4F-5FDC-4145-B4CA-45AD896EC264}" type="datetimeFigureOut">
              <a:rPr lang="it-IT" smtClean="0"/>
              <a:pPr/>
              <a:t>14/05/2019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19A29AF-9F51-4800-AA62-99515F40A70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3571876"/>
            <a:ext cx="6800872" cy="871550"/>
          </a:xfrm>
        </p:spPr>
        <p:txBody>
          <a:bodyPr/>
          <a:lstStyle/>
          <a:p>
            <a:r>
              <a:rPr lang="it-IT" sz="3200" dirty="0"/>
              <a:t>AZIENDA PRIVATA AEREOSPAZIALE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42910" y="1142984"/>
            <a:ext cx="7772400" cy="1508760"/>
          </a:xfrm>
        </p:spPr>
        <p:txBody>
          <a:bodyPr/>
          <a:lstStyle/>
          <a:p>
            <a:pPr algn="ctr"/>
            <a:r>
              <a:rPr lang="it-IT" sz="8800" dirty="0"/>
              <a:t>QUANTIK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QUANTIK UN’IDEA VERSO IL FUTURO</a:t>
            </a:r>
          </a:p>
        </p:txBody>
      </p:sp>
      <p:pic>
        <p:nvPicPr>
          <p:cNvPr id="4" name="Immagine 3" descr="quantikbas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9779" y="1842246"/>
            <a:ext cx="6368050" cy="42453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Chi siamo?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Siamo un’azienda di privati con un occhio al futuro, con la passione dell’innovazione. Il nostro scopo è portare il mondo a fare scoperte che permettano di superare l’attuale concezione di spazio-tempo, con i nostri vettori  e con investimenti mirati al miglioramento delle tecnologie per i voli spaziali.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7579874" cy="4766740"/>
          </a:xfrm>
        </p:spPr>
        <p:txBody>
          <a:bodyPr>
            <a:normAutofit fontScale="40000" lnSpcReduction="20000"/>
          </a:bodyPr>
          <a:lstStyle/>
          <a:p>
            <a:pPr algn="just">
              <a:buFont typeface="Arial" pitchFamily="34" charset="0"/>
              <a:buChar char="•"/>
            </a:pPr>
            <a:r>
              <a:rPr lang="it-IT" sz="8000" b="1" u="sng" dirty="0"/>
              <a:t>La sicurezza</a:t>
            </a:r>
            <a:r>
              <a:rPr lang="it-IT" sz="8000" dirty="0"/>
              <a:t>: intendiamo per sicurezza, ogni problema nel viaggio cosmico, anche la sicurezza sul lavoro dei nostri  dipendenti </a:t>
            </a:r>
          </a:p>
          <a:p>
            <a:pPr algn="just">
              <a:buFont typeface="Arial" pitchFamily="34" charset="0"/>
              <a:buChar char="•"/>
            </a:pPr>
            <a:r>
              <a:rPr lang="it-IT" sz="8000" b="1" u="sng" dirty="0"/>
              <a:t>La mancanza delle materie prime per la produzione delle navicelle spaziali .</a:t>
            </a:r>
          </a:p>
          <a:p>
            <a:pPr algn="just">
              <a:buFont typeface="Arial" pitchFamily="34" charset="0"/>
              <a:buChar char="•"/>
            </a:pPr>
            <a:r>
              <a:rPr lang="it-IT" sz="8000" b="1" u="sng" dirty="0"/>
              <a:t>Carenza di forza lavoro qualificata.</a:t>
            </a:r>
          </a:p>
          <a:p>
            <a:pPr algn="just">
              <a:buFont typeface="Arial" pitchFamily="34" charset="0"/>
              <a:buChar char="•"/>
            </a:pPr>
            <a:r>
              <a:rPr lang="it-IT" sz="8000" b="1" u="sng" dirty="0"/>
              <a:t>Tempistica della produzione o del viaggio/missione spaziale.</a:t>
            </a:r>
          </a:p>
          <a:p>
            <a:pPr algn="just">
              <a:buFont typeface="Arial" pitchFamily="34" charset="0"/>
              <a:buChar char="•"/>
            </a:pPr>
            <a:r>
              <a:rPr lang="it-IT" sz="8000" b="1" u="sng" dirty="0"/>
              <a:t>Necessità di salvaguardare reti e sistemi.</a:t>
            </a:r>
          </a:p>
          <a:p>
            <a:pPr>
              <a:buFont typeface="Arial" pitchFamily="34" charset="0"/>
              <a:buChar char="•"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RISCHI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Assicurazioni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Furto e incendio.</a:t>
            </a:r>
          </a:p>
          <a:p>
            <a:r>
              <a:rPr lang="it-IT" dirty="0"/>
              <a:t>Assicurazione RC per danni a terzi derivanti da processi di produzione</a:t>
            </a:r>
          </a:p>
          <a:p>
            <a:r>
              <a:rPr lang="it-IT" dirty="0"/>
              <a:t>Assicurazione Cyber Risk.</a:t>
            </a:r>
          </a:p>
          <a:p>
            <a:r>
              <a:rPr lang="it-IT" dirty="0"/>
              <a:t>Kasko.</a:t>
            </a:r>
          </a:p>
          <a:p>
            <a:r>
              <a:rPr lang="it-IT" dirty="0"/>
              <a:t>Polizza sulla vita.</a:t>
            </a:r>
          </a:p>
          <a:p>
            <a:r>
              <a:rPr lang="it-IT" dirty="0"/>
              <a:t>Assicurazione investimenti e risparmio.</a:t>
            </a:r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"/>
          <p:cNvSpPr txBox="1"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/>
              <a:t>Conclusione</a:t>
            </a:r>
            <a:endParaRPr dirty="0"/>
          </a:p>
        </p:txBody>
      </p:sp>
      <p:sp>
        <p:nvSpPr>
          <p:cNvPr id="77" name="Google Shape;77;p1"/>
          <p:cNvSpPr txBox="1"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r>
              <a:rPr lang="it-IT" dirty="0"/>
              <a:t>L’assenza di elementi indispensabili come il personale e delle materie prime rallentano l’attività e lo sviluppo dell’ impresa.</a:t>
            </a:r>
          </a:p>
          <a:p>
            <a:pPr marL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r>
              <a:rPr lang="it-IT" dirty="0"/>
              <a:t>Siamo in difficoltà nello stabilire le tempistiche di lavoro e di produzione, ma comunque continuiamo a credere nell’utopia </a:t>
            </a:r>
            <a:r>
              <a:rPr lang="it-IT"/>
              <a:t>e a investire </a:t>
            </a:r>
            <a:r>
              <a:rPr lang="it-IT" dirty="0"/>
              <a:t>nella tecnologia del futuro, per il bene </a:t>
            </a:r>
            <a:r>
              <a:rPr lang="it-IT"/>
              <a:t>dell’umanità intera. </a:t>
            </a:r>
            <a:endParaRPr lang="it-IT" dirty="0"/>
          </a:p>
          <a:p>
            <a:pPr marL="0" lvl="0" indent="0" algn="r" rtl="0">
              <a:spcBef>
                <a:spcPts val="700"/>
              </a:spcBef>
              <a:spcAft>
                <a:spcPts val="0"/>
              </a:spcAft>
              <a:buNone/>
            </a:pPr>
            <a:r>
              <a:rPr lang="it-IT" sz="2800" i="1" u="sng" dirty="0">
                <a:solidFill>
                  <a:srgbClr val="FFFF00"/>
                </a:solidFill>
                <a:latin typeface="Gabriola" pitchFamily="82" charset="0"/>
              </a:rPr>
              <a:t>“Tutto è perfetto nell’universo, anche il tuo desiderio di migliorarlo”</a:t>
            </a:r>
            <a:endParaRPr sz="2800" i="1" u="sng" dirty="0">
              <a:solidFill>
                <a:srgbClr val="FFFF00"/>
              </a:solidFill>
              <a:latin typeface="Gabriola" pitchFamily="82" charset="0"/>
            </a:endParaRPr>
          </a:p>
          <a:p>
            <a:pPr marL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218</Words>
  <Application>Microsoft Office PowerPoint</Application>
  <PresentationFormat>Presentazione su schermo (4:3)</PresentationFormat>
  <Paragraphs>22</Paragraphs>
  <Slides>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4" baseType="lpstr">
      <vt:lpstr>Arial</vt:lpstr>
      <vt:lpstr>Consolas</vt:lpstr>
      <vt:lpstr>Corbel</vt:lpstr>
      <vt:lpstr>Gabriola</vt:lpstr>
      <vt:lpstr>Wingdings</vt:lpstr>
      <vt:lpstr>Wingdings 2</vt:lpstr>
      <vt:lpstr>Wingdings 3</vt:lpstr>
      <vt:lpstr>Metro</vt:lpstr>
      <vt:lpstr>AZIENDA PRIVATA AEREOSPAZIALE</vt:lpstr>
      <vt:lpstr>QUANTIK UN’IDEA VERSO IL FUTURO</vt:lpstr>
      <vt:lpstr>Chi siamo?</vt:lpstr>
      <vt:lpstr>RISCHI</vt:lpstr>
      <vt:lpstr>Assicurazioni</vt:lpstr>
      <vt:lpstr>Conclusione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AZIENDA PRIVATA AEREOSPAZIALE</dc:title>
  <cp:lastModifiedBy>Simona</cp:lastModifiedBy>
  <cp:revision>15</cp:revision>
  <dcterms:modified xsi:type="dcterms:W3CDTF">2019-05-14T12:53:28Z</dcterms:modified>
</cp:coreProperties>
</file>