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55" autoAdjust="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D5433-F8DA-4700-8231-DDBDF494592C}" type="datetimeFigureOut">
              <a:rPr lang="it-IT" smtClean="0"/>
              <a:pPr/>
              <a:t>14/05/2019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D6103-8127-4417-9CEC-9D8FEF101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81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D6103-8127-4417-9CEC-9D8FEF1012A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86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FBF-4EB4-41A9-BDBA-29E6A89D88E4}" type="datetimeFigureOut">
              <a:rPr lang="it-IT" smtClean="0"/>
              <a:pPr/>
              <a:t>14/05/2019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38F7-FEC9-4B5E-A7E8-47177CDF8DE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FBF-4EB4-41A9-BDBA-29E6A89D88E4}" type="datetimeFigureOut">
              <a:rPr lang="it-IT" smtClean="0"/>
              <a:pPr/>
              <a:t>14/05/2019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38F7-FEC9-4B5E-A7E8-47177CDF8DE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FBF-4EB4-41A9-BDBA-29E6A89D88E4}" type="datetimeFigureOut">
              <a:rPr lang="it-IT" smtClean="0"/>
              <a:pPr/>
              <a:t>14/05/2019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38F7-FEC9-4B5E-A7E8-47177CDF8DE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FBF-4EB4-41A9-BDBA-29E6A89D88E4}" type="datetimeFigureOut">
              <a:rPr lang="it-IT" smtClean="0"/>
              <a:pPr/>
              <a:t>14/05/2019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38F7-FEC9-4B5E-A7E8-47177CDF8DE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FBF-4EB4-41A9-BDBA-29E6A89D88E4}" type="datetimeFigureOut">
              <a:rPr lang="it-IT" smtClean="0"/>
              <a:pPr/>
              <a:t>14/05/2019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38F7-FEC9-4B5E-A7E8-47177CDF8DE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FBF-4EB4-41A9-BDBA-29E6A89D88E4}" type="datetimeFigureOut">
              <a:rPr lang="it-IT" smtClean="0"/>
              <a:pPr/>
              <a:t>14/05/2019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38F7-FEC9-4B5E-A7E8-47177CDF8DE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FBF-4EB4-41A9-BDBA-29E6A89D88E4}" type="datetimeFigureOut">
              <a:rPr lang="it-IT" smtClean="0"/>
              <a:pPr/>
              <a:t>14/05/2019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38F7-FEC9-4B5E-A7E8-47177CDF8DE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FBF-4EB4-41A9-BDBA-29E6A89D88E4}" type="datetimeFigureOut">
              <a:rPr lang="it-IT" smtClean="0"/>
              <a:pPr/>
              <a:t>14/05/2019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38F7-FEC9-4B5E-A7E8-47177CDF8DE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FBF-4EB4-41A9-BDBA-29E6A89D88E4}" type="datetimeFigureOut">
              <a:rPr lang="it-IT" smtClean="0"/>
              <a:pPr/>
              <a:t>14/05/2019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38F7-FEC9-4B5E-A7E8-47177CDF8DE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FBF-4EB4-41A9-BDBA-29E6A89D88E4}" type="datetimeFigureOut">
              <a:rPr lang="it-IT" smtClean="0"/>
              <a:pPr/>
              <a:t>14/05/2019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38F7-FEC9-4B5E-A7E8-47177CDF8DE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FBF-4EB4-41A9-BDBA-29E6A89D88E4}" type="datetimeFigureOut">
              <a:rPr lang="it-IT" smtClean="0"/>
              <a:pPr/>
              <a:t>14/05/2019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38F7-FEC9-4B5E-A7E8-47177CDF8DE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BFBF-4EB4-41A9-BDBA-29E6A89D88E4}" type="datetimeFigureOut">
              <a:rPr lang="it-IT" smtClean="0"/>
              <a:pPr/>
              <a:t>14/05/2019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C38F7-FEC9-4B5E-A7E8-47177CDF8DE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ecnoandroid.it/wp-content/uploads/2013/06/074_N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36" y="0"/>
            <a:ext cx="9152736" cy="6858001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1432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7200" dirty="0">
                <a:solidFill>
                  <a:schemeClr val="bg1">
                    <a:lumMod val="50000"/>
                  </a:schemeClr>
                </a:solidFill>
                <a:latin typeface="Algerian" panose="04020705040A02060702" pitchFamily="82" charset="0"/>
              </a:rPr>
              <a:t>Onoranze funebri </a:t>
            </a:r>
            <a:br>
              <a:rPr lang="it-IT" sz="72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it-IT" sz="7200" dirty="0">
                <a:solidFill>
                  <a:schemeClr val="bg1">
                    <a:lumMod val="95000"/>
                  </a:schemeClr>
                </a:solidFill>
                <a:latin typeface="Algerian" panose="04020705040A02060702" pitchFamily="82" charset="0"/>
              </a:rPr>
              <a:t>ADDIOS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752600"/>
          </a:xfrm>
        </p:spPr>
        <p:txBody>
          <a:bodyPr/>
          <a:lstStyle/>
          <a:p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Non è mai troppo presto per venire da noi</a:t>
            </a:r>
          </a:p>
        </p:txBody>
      </p:sp>
      <p:sp>
        <p:nvSpPr>
          <p:cNvPr id="4" name="Avanti o successivo 3">
            <a:hlinkClick r:id="" action="ppaction://hlinkshowjump?jump=nextslide" highlightClick="1"/>
          </p:cNvPr>
          <p:cNvSpPr/>
          <p:nvPr/>
        </p:nvSpPr>
        <p:spPr>
          <a:xfrm>
            <a:off x="8316416" y="6129741"/>
            <a:ext cx="648072" cy="576064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tecnoandroid.it/wp-content/uploads/2013/06/074_N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36" y="0"/>
            <a:ext cx="9152736" cy="6858001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827584" y="692696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rgbClr val="FF0000"/>
                </a:solidFill>
              </a:rPr>
              <a:t>La Nostra Impresa: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47664" y="2204864"/>
            <a:ext cx="51125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L’azienda nasce nel 2019 dall’idea di tre giovani, Andrea, Michela e Alberto. Ognuno specializzato in un settore diverso delle pompe funebri.</a:t>
            </a:r>
          </a:p>
          <a:p>
            <a:r>
              <a:rPr lang="it-IT" dirty="0">
                <a:solidFill>
                  <a:schemeClr val="bg1"/>
                </a:solidFill>
              </a:rPr>
              <a:t>Andrea, responsabile delle cremature, cura tutte le pratiche relative ad esse.</a:t>
            </a:r>
          </a:p>
          <a:p>
            <a:r>
              <a:rPr lang="it-IT" dirty="0">
                <a:solidFill>
                  <a:schemeClr val="bg1"/>
                </a:solidFill>
              </a:rPr>
              <a:t>Michela è l’addetta alle relazioni con il pubblico.</a:t>
            </a:r>
          </a:p>
          <a:p>
            <a:r>
              <a:rPr lang="it-IT" dirty="0">
                <a:solidFill>
                  <a:schemeClr val="bg1"/>
                </a:solidFill>
              </a:rPr>
              <a:t>Alberto, come Andrea, è l’addetto alle sepolture classiche, di cui cura le pratiche amministrative. 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Inoltre, essendo un’azienda composta da giovani, i lavoratori sono tutti neo-laureati e anche i collaboratori hanno un’età media di 20 anni.</a:t>
            </a:r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388424" y="6224099"/>
            <a:ext cx="648072" cy="576064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2" descr="Image result for immagini fiori green screen funerali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77072"/>
            <a:ext cx="2088232" cy="135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tecnoandroid.it/wp-content/uploads/2013/06/074_N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36" y="0"/>
            <a:ext cx="9152736" cy="685800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827584" y="548680"/>
            <a:ext cx="5994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rgbClr val="FF0000"/>
                </a:solidFill>
              </a:rPr>
              <a:t>Le nostre Offerte: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1844824"/>
            <a:ext cx="69127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-Offerta base: 1190€</a:t>
            </a:r>
          </a:p>
          <a:p>
            <a:r>
              <a:rPr lang="it-IT" sz="1600" dirty="0">
                <a:solidFill>
                  <a:schemeClr val="bg1"/>
                </a:solidFill>
              </a:rPr>
              <a:t>Feretro in abete completo di accessori</a:t>
            </a:r>
          </a:p>
          <a:p>
            <a:r>
              <a:rPr lang="it-IT" sz="1600" dirty="0">
                <a:solidFill>
                  <a:schemeClr val="bg1"/>
                </a:solidFill>
              </a:rPr>
              <a:t>Autista e necrofori in uniforme per trasporto salma</a:t>
            </a:r>
          </a:p>
          <a:p>
            <a:r>
              <a:rPr lang="it-IT" sz="3600" dirty="0">
                <a:solidFill>
                  <a:schemeClr val="bg1"/>
                </a:solidFill>
              </a:rPr>
              <a:t>-Offerta media:1390€</a:t>
            </a:r>
          </a:p>
          <a:p>
            <a:r>
              <a:rPr lang="it-IT" sz="1600" b="1" dirty="0">
                <a:solidFill>
                  <a:schemeClr val="bg1"/>
                </a:solidFill>
              </a:rPr>
              <a:t>Feretro completamente allestito</a:t>
            </a:r>
            <a:r>
              <a:rPr lang="it-IT" sz="1600" dirty="0">
                <a:solidFill>
                  <a:schemeClr val="bg1"/>
                </a:solidFill>
              </a:rPr>
              <a:t>, svolto con </a:t>
            </a:r>
            <a:r>
              <a:rPr lang="it-IT" sz="1600" b="1" dirty="0">
                <a:solidFill>
                  <a:schemeClr val="bg1"/>
                </a:solidFill>
              </a:rPr>
              <a:t>Mercedes Limousine</a:t>
            </a:r>
            <a:r>
              <a:rPr lang="it-IT" sz="1600" dirty="0">
                <a:solidFill>
                  <a:schemeClr val="bg1"/>
                </a:solidFill>
              </a:rPr>
              <a:t> e operatori interamente nello stesso comune, per inumazione. Pratiche funerarie, pensionistiche, reversibilità, ricordini e ringraziamenti inclusi.</a:t>
            </a:r>
          </a:p>
          <a:p>
            <a:r>
              <a:rPr lang="it-IT" sz="3600" dirty="0">
                <a:solidFill>
                  <a:schemeClr val="bg1"/>
                </a:solidFill>
              </a:rPr>
              <a:t>-Offerta avanzata:2200€</a:t>
            </a:r>
          </a:p>
          <a:p>
            <a:r>
              <a:rPr lang="it-IT" sz="1600" dirty="0">
                <a:solidFill>
                  <a:schemeClr val="bg1"/>
                </a:solidFill>
              </a:rPr>
              <a:t>Cassa a scelta tra più modelli di pregio per cremazione o inumazione </a:t>
            </a:r>
            <a:br>
              <a:rPr lang="it-IT" sz="1600" dirty="0">
                <a:solidFill>
                  <a:schemeClr val="bg1"/>
                </a:solidFill>
              </a:rPr>
            </a:br>
            <a:r>
              <a:rPr lang="it-IT" sz="1600" dirty="0">
                <a:solidFill>
                  <a:schemeClr val="bg1"/>
                </a:solidFill>
              </a:rPr>
              <a:t>Auto funebre Mercedes limousine con autista</a:t>
            </a:r>
          </a:p>
          <a:p>
            <a:r>
              <a:rPr lang="it-IT" sz="1600" dirty="0">
                <a:solidFill>
                  <a:schemeClr val="bg1"/>
                </a:solidFill>
              </a:rPr>
              <a:t>Camera ardente</a:t>
            </a:r>
          </a:p>
          <a:p>
            <a:r>
              <a:rPr lang="it-IT" sz="3600" dirty="0">
                <a:solidFill>
                  <a:schemeClr val="bg1"/>
                </a:solidFill>
              </a:rPr>
              <a:t>-Cremazione: 2300€</a:t>
            </a:r>
          </a:p>
          <a:p>
            <a:r>
              <a:rPr lang="it-IT" dirty="0">
                <a:solidFill>
                  <a:schemeClr val="bg1"/>
                </a:solidFill>
              </a:rPr>
              <a:t>Cerimonia di commiato ed urna cineraria omaggio, in alternativa le ceneri possono essere disperse dove desiderato dal testamento </a:t>
            </a:r>
          </a:p>
          <a:p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203628" y="6114366"/>
            <a:ext cx="648072" cy="576064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tecnoandroid.it/wp-content/uploads/2013/06/074_N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36" y="-1"/>
            <a:ext cx="9152736" cy="685800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79512" y="188640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Le Nostra Pubblicità: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80" y="4077072"/>
            <a:ext cx="3328689" cy="213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6" y="4077072"/>
            <a:ext cx="3703188" cy="214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54" y="1183382"/>
            <a:ext cx="3755139" cy="238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7481" y="1351161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Come detto, ci avvaliamo della competenza di giovani ragazzi per la pubblicità.</a:t>
            </a:r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65221" y="188640"/>
            <a:ext cx="648072" cy="576064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tecnoandroid.it/wp-content/uploads/2013/06/074_N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36" y="0"/>
            <a:ext cx="9152736" cy="685800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-108520" y="152308"/>
            <a:ext cx="110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rgbClr val="0070C0"/>
                </a:solidFill>
              </a:rPr>
              <a:t>Il Nostro RISK PLAN </a:t>
            </a:r>
            <a:r>
              <a:rPr lang="it-IT" sz="3200" dirty="0">
                <a:solidFill>
                  <a:srgbClr val="0070C0"/>
                </a:solidFill>
              </a:rPr>
              <a:t>(piano dei rischi):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28830" y="1556792"/>
            <a:ext cx="69847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chemeClr val="bg1"/>
              </a:solidFill>
            </a:endParaRPr>
          </a:p>
          <a:p>
            <a:r>
              <a:rPr lang="it-IT" sz="3200" dirty="0">
                <a:solidFill>
                  <a:schemeClr val="bg1"/>
                </a:solidFill>
              </a:rPr>
              <a:t>Possibili rischi:</a:t>
            </a:r>
          </a:p>
          <a:p>
            <a:pPr marL="457200" indent="-457200">
              <a:buFontTx/>
              <a:buChar char="-"/>
            </a:pPr>
            <a:r>
              <a:rPr lang="it-IT" sz="3200" dirty="0">
                <a:solidFill>
                  <a:schemeClr val="bg1"/>
                </a:solidFill>
              </a:rPr>
              <a:t>Rischio di impresa</a:t>
            </a:r>
          </a:p>
          <a:p>
            <a:pPr marL="457200" indent="-457200">
              <a:buFontTx/>
              <a:buChar char="-"/>
            </a:pPr>
            <a:r>
              <a:rPr lang="it-IT" sz="3200" dirty="0">
                <a:solidFill>
                  <a:schemeClr val="bg1"/>
                </a:solidFill>
              </a:rPr>
              <a:t>Materiali scadenti</a:t>
            </a:r>
          </a:p>
          <a:p>
            <a:pPr marL="457200" indent="-457200">
              <a:buFontTx/>
              <a:buChar char="-"/>
            </a:pPr>
            <a:r>
              <a:rPr lang="it-IT" sz="3200" dirty="0">
                <a:solidFill>
                  <a:schemeClr val="bg1"/>
                </a:solidFill>
              </a:rPr>
              <a:t>Errori vari(scambi di cadavere, responsabilità del conducente in incidenti, puntualità non rispettata)</a:t>
            </a:r>
          </a:p>
          <a:p>
            <a:pPr marL="457200" indent="-457200">
              <a:buFontTx/>
              <a:buChar char="-"/>
            </a:pPr>
            <a:r>
              <a:rPr lang="it-IT" sz="3200" dirty="0">
                <a:solidFill>
                  <a:schemeClr val="bg1"/>
                </a:solidFill>
              </a:rPr>
              <a:t>Danni al personale</a:t>
            </a:r>
          </a:p>
          <a:p>
            <a:pPr marL="457200" indent="-457200">
              <a:buFontTx/>
              <a:buChar char="-"/>
            </a:pPr>
            <a:r>
              <a:rPr lang="it-IT" sz="3200" dirty="0">
                <a:solidFill>
                  <a:schemeClr val="bg1"/>
                </a:solidFill>
              </a:rPr>
              <a:t>Danni al veicolo</a:t>
            </a:r>
          </a:p>
          <a:p>
            <a:pPr marL="457200" indent="-457200">
              <a:buFontTx/>
              <a:buChar char="-"/>
            </a:pPr>
            <a:r>
              <a:rPr lang="it-IT" sz="3200" dirty="0">
                <a:solidFill>
                  <a:schemeClr val="bg1"/>
                </a:solidFill>
              </a:rPr>
              <a:t>Furti o smarrimento oggetti</a:t>
            </a:r>
          </a:p>
          <a:p>
            <a:pPr marL="457200" indent="-457200">
              <a:buFontTx/>
              <a:buChar char="-"/>
            </a:pPr>
            <a:r>
              <a:rPr lang="it-IT" sz="3200" dirty="0">
                <a:solidFill>
                  <a:schemeClr val="bg1"/>
                </a:solidFill>
              </a:rPr>
              <a:t>Danneggiamento macchinari</a:t>
            </a:r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244408" y="6070074"/>
            <a:ext cx="648072" cy="576064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tecnoandroid.it/wp-content/uploads/2013/06/074_N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736" cy="685800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899592" y="332656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In </a:t>
            </a:r>
            <a:r>
              <a:rPr lang="it-IT" sz="3200" dirty="0">
                <a:solidFill>
                  <a:srgbClr val="FFFF00"/>
                </a:solidFill>
              </a:rPr>
              <a:t>Azienda abbiamo attuato queste soluzioni: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1548904"/>
            <a:ext cx="5760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Per il rischio di impresa, si attuerà una politica puntata alla massimizzazione della pubblicità, attraverso pubblicità simpatiche e accattivanti.</a:t>
            </a:r>
          </a:p>
          <a:p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>Per risolvere il problema di possibili materiali scadenti, ci saranno controlli molto attenti alla qualità dei prodotti che verranno acquistati da fornitori esterni.</a:t>
            </a:r>
          </a:p>
          <a:p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>Per evitare/limitare errori, i nostri dipendenti seguiranno corsi di aggiornamento per lo svolgimento della loro mansione. Consideriamo la formazione continua il vero stimolo per migliorare l’attenzione e la motivazione dei lavoratori. </a:t>
            </a:r>
          </a:p>
          <a:p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>Affinché l’impresa sia coperta, inoltre, abbiamo stipulato una assicurazione che copra i danni che possono essere arrecati ai nostri dipendenti. In caso di danni permanenti, l’impresa si impegna a dare mensilmente un’indennità alla famiglia, presa da un fondo precedentemente accantonato. </a:t>
            </a:r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316416" y="6051153"/>
            <a:ext cx="648072" cy="576064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5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tecnoandroid.it/wp-content/uploads/2013/06/074_N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36" y="0"/>
            <a:ext cx="9152736" cy="685800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971600" y="836712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Per garantirei veicoli aziendali, abbiamo stipulato l’assicurazione auto-moto opzionale KASKO, in modo da essere coperti per ogni danno possibile.</a:t>
            </a:r>
          </a:p>
          <a:p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>In caso di furti o smarrimento dei beni del deceduto, abbiamo creato in Azienda  un Fondo smarrimento, per risarcire le famiglie. A breve, avremo un incontro con un segretario di un partito italiano, di cui non facciamo il nome, affinché a livello nazionale ne venga istituito uno.</a:t>
            </a:r>
          </a:p>
          <a:p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dirty="0">
                <a:solidFill>
                  <a:schemeClr val="bg1"/>
                </a:solidFill>
              </a:rPr>
              <a:t>Inoltre, abbiamo stipulato un’assicurazione che copra di possibili danni ai macchinari (assicurazione sui beni)</a:t>
            </a: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8172400" y="6093296"/>
            <a:ext cx="57606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1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377</TotalTime>
  <Words>478</Words>
  <Application>Microsoft Office PowerPoint</Application>
  <PresentationFormat>Presentazione su schermo (4:3)</PresentationFormat>
  <Paragraphs>48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Algerian</vt:lpstr>
      <vt:lpstr>Arial</vt:lpstr>
      <vt:lpstr>Blackadder ITC</vt:lpstr>
      <vt:lpstr>Calibri</vt:lpstr>
      <vt:lpstr>Tema di Office</vt:lpstr>
      <vt:lpstr>Onoranze funebri  ADDIOS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ADDIOS</dc:title>
  <dc:creator>pc 1</dc:creator>
  <cp:lastModifiedBy>Simona</cp:lastModifiedBy>
  <cp:revision>33</cp:revision>
  <dcterms:created xsi:type="dcterms:W3CDTF">2019-02-06T10:02:30Z</dcterms:created>
  <dcterms:modified xsi:type="dcterms:W3CDTF">2019-05-14T10:49:24Z</dcterms:modified>
</cp:coreProperties>
</file>