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  <p:sldMasterId id="2147483652" r:id="rId2"/>
    <p:sldMasterId id="2147483653" r:id="rId3"/>
    <p:sldMasterId id="2147483654" r:id="rId4"/>
    <p:sldMasterId id="2147483655" r:id="rId5"/>
    <p:sldMasterId id="2147483656" r:id="rId6"/>
    <p:sldMasterId id="2147483657" r:id="rId7"/>
  </p:sldMasterIdLst>
  <p:notesMasterIdLst>
    <p:notesMasterId r:id="rId15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3588" cy="6858000"/>
  <p:notesSz cx="6858000" cy="9144000"/>
  <p:embeddedFontLst>
    <p:embeddedFont>
      <p:font typeface="Corbel" panose="020B0503020204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2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/>
          <p:nvPr/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dt" idx="2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4812" cy="3084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sldNum" idx="4"/>
          </p:nvPr>
        </p:nvSpPr>
        <p:spPr>
          <a:xfrm>
            <a:off x="3884612" y="8685212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29/01/18</a:t>
            </a: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96" name="Shape 96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800"/>
              <a:buFont typeface="Corbel"/>
              <a:buNone/>
            </a:pPr>
            <a:r>
              <a:rPr lang="en-US" sz="1800" b="0" i="0" u="none" strike="noStrike" cap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Possono essere necessarie più diapositive</a:t>
            </a:r>
            <a:endParaRPr/>
          </a:p>
        </p:txBody>
      </p:sp>
      <p:sp>
        <p:nvSpPr>
          <p:cNvPr id="103" name="Shape 103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110" name="Shape 110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117" name="Shape 117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124" name="Shape 124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" y="0"/>
            <a:ext cx="12188824" cy="47990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Shape 14"/>
          <p:cNvGrpSpPr/>
          <p:nvPr/>
        </p:nvGrpSpPr>
        <p:grpSpPr>
          <a:xfrm>
            <a:off x="-6350" y="4748212"/>
            <a:ext cx="12203112" cy="2114550"/>
            <a:chOff x="-6350" y="4748212"/>
            <a:chExt cx="12203112" cy="2114550"/>
          </a:xfrm>
        </p:grpSpPr>
        <p:pic>
          <p:nvPicPr>
            <p:cNvPr id="15" name="Shape 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350" y="4748212"/>
              <a:ext cx="12203112" cy="2114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Shape 16"/>
            <p:cNvSpPr/>
            <p:nvPr/>
          </p:nvSpPr>
          <p:spPr>
            <a:xfrm>
              <a:off x="0" y="4754562"/>
              <a:ext cx="12190413" cy="21018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Shape 17"/>
          <p:cNvSpPr/>
          <p:nvPr/>
        </p:nvSpPr>
        <p:spPr>
          <a:xfrm>
            <a:off x="0" y="4724400"/>
            <a:ext cx="12188825" cy="76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hape 35"/>
          <p:cNvGrpSpPr/>
          <p:nvPr/>
        </p:nvGrpSpPr>
        <p:grpSpPr>
          <a:xfrm>
            <a:off x="-6350" y="6577012"/>
            <a:ext cx="12203112" cy="285750"/>
            <a:chOff x="-6350" y="6577012"/>
            <a:chExt cx="12203112" cy="285750"/>
          </a:xfrm>
        </p:grpSpPr>
        <p:pic>
          <p:nvPicPr>
            <p:cNvPr id="36" name="Shape 3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6577012"/>
              <a:ext cx="12203112" cy="285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Shape 37"/>
            <p:cNvSpPr/>
            <p:nvPr/>
          </p:nvSpPr>
          <p:spPr>
            <a:xfrm>
              <a:off x="1587" y="6583362"/>
              <a:ext cx="12187237" cy="273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Shape 38"/>
          <p:cNvSpPr/>
          <p:nvPr/>
        </p:nvSpPr>
        <p:spPr>
          <a:xfrm>
            <a:off x="1587" y="65833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-6350" y="6577012"/>
            <a:ext cx="12203112" cy="285750"/>
            <a:chOff x="-6350" y="6577012"/>
            <a:chExt cx="12203112" cy="285750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-6350" y="6577012"/>
              <a:ext cx="12203112" cy="285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/>
            <p:nvPr/>
          </p:nvSpPr>
          <p:spPr>
            <a:xfrm>
              <a:off x="1587" y="6583362"/>
              <a:ext cx="12187237" cy="273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Shape 52"/>
          <p:cNvSpPr/>
          <p:nvPr/>
        </p:nvSpPr>
        <p:spPr>
          <a:xfrm>
            <a:off x="1587" y="65833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Shape 53"/>
          <p:cNvGrpSpPr/>
          <p:nvPr/>
        </p:nvGrpSpPr>
        <p:grpSpPr>
          <a:xfrm>
            <a:off x="-6350" y="-6350"/>
            <a:ext cx="12196762" cy="468312"/>
            <a:chOff x="-6350" y="-6350"/>
            <a:chExt cx="12196762" cy="468312"/>
          </a:xfrm>
        </p:grpSpPr>
        <p:pic>
          <p:nvPicPr>
            <p:cNvPr id="54" name="Shape 5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-6350"/>
              <a:ext cx="12196762" cy="468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Shape 55"/>
            <p:cNvSpPr/>
            <p:nvPr/>
          </p:nvSpPr>
          <p:spPr>
            <a:xfrm>
              <a:off x="0" y="0"/>
              <a:ext cx="12187237" cy="4556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" name="Shape 56"/>
          <p:cNvSpPr/>
          <p:nvPr/>
        </p:nvSpPr>
        <p:spPr>
          <a:xfrm>
            <a:off x="0" y="4111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59" name="Shape 59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hape 69"/>
          <p:cNvGrpSpPr/>
          <p:nvPr/>
        </p:nvGrpSpPr>
        <p:grpSpPr>
          <a:xfrm>
            <a:off x="-6350" y="-6350"/>
            <a:ext cx="4887912" cy="6869112"/>
            <a:chOff x="-6350" y="-6350"/>
            <a:chExt cx="4887912" cy="6869112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-6350" y="-6350"/>
              <a:ext cx="4887912" cy="68691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/>
            <p:nvPr/>
          </p:nvSpPr>
          <p:spPr>
            <a:xfrm>
              <a:off x="0" y="0"/>
              <a:ext cx="4872037" cy="6856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Shape 78"/>
          <p:cNvGrpSpPr/>
          <p:nvPr/>
        </p:nvGrpSpPr>
        <p:grpSpPr>
          <a:xfrm>
            <a:off x="7308850" y="-6350"/>
            <a:ext cx="4887912" cy="6869112"/>
            <a:chOff x="7308850" y="-6350"/>
            <a:chExt cx="4887912" cy="6869112"/>
          </a:xfrm>
        </p:grpSpPr>
        <p:pic>
          <p:nvPicPr>
            <p:cNvPr id="79" name="Shape 7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308850" y="-6350"/>
              <a:ext cx="4887912" cy="68691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Shape 80"/>
            <p:cNvSpPr/>
            <p:nvPr/>
          </p:nvSpPr>
          <p:spPr>
            <a:xfrm>
              <a:off x="7315200" y="0"/>
              <a:ext cx="4872037" cy="6856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83" name="Shape 83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1524000" y="4800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Corbel"/>
              <a:buNone/>
            </a:pPr>
            <a:r>
              <a:rPr lang="en-US" sz="42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ABBIX s.r.l.</a:t>
            </a: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1522412" y="594360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</a:pPr>
            <a:r>
              <a:rPr lang="en-US" sz="20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5^C | Francesca Gianaroli-Antonella Gallo-Greta Graziani-Annalisa Visalli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1524000" y="1143000"/>
            <a:ext cx="91440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Corbel"/>
              <a:buNone/>
            </a:pPr>
            <a:r>
              <a:rPr lang="en-US" sz="52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Descrizione dell’azienda</a:t>
            </a: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1522412" y="38100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Azienda</a:t>
            </a:r>
            <a:endParaRPr/>
          </a:p>
        </p:txBody>
      </p:sp>
      <p:sp>
        <p:nvSpPr>
          <p:cNvPr id="106" name="Shape 106"/>
          <p:cNvSpPr txBox="1"/>
          <p:nvPr/>
        </p:nvSpPr>
        <p:spPr>
          <a:xfrm>
            <a:off x="1341437" y="1901825"/>
            <a:ext cx="9509125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L'azienda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Abbix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occupa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</a:t>
            </a:r>
            <a:r>
              <a:rPr lang="en-US" sz="2000" b="0" i="0" u="none" dirty="0">
                <a:solidFill>
                  <a:srgbClr val="00FF0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import/export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capi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abbigliamento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dal 2005,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nasce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in 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Italia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 Milano.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Il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mercato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interessato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è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quello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della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moda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in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particolare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gli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acquirenti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finali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sono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mercati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catene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abbigliamento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basso/medio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livello</a:t>
            </a:r>
            <a:endParaRPr dirty="0">
              <a:solidFill>
                <a:srgbClr val="FF0000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Collaboriamo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con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aziende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due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continenti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stranieri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: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esattamente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imprese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Cina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Burundi, per 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le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forniture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clienti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sono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numerosi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nessuno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acquista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più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del 7% del volume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complessivo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affari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Per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imporci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sul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mercato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tendiamo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seguire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la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moda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che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rinnova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ciclicamente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cercando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innovazione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continua,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anche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sulla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base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</a:t>
            </a:r>
            <a:r>
              <a:rPr lang="en-US" sz="2000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ei</a:t>
            </a:r>
            <a:r>
              <a:rPr lang="en-US" sz="2000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principali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Social Network.</a:t>
            </a:r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Ruoli e responsabilità del management</a:t>
            </a:r>
            <a:endParaRPr/>
          </a:p>
        </p:txBody>
      </p:sp>
      <p:sp>
        <p:nvSpPr>
          <p:cNvPr id="113" name="Shape 113"/>
          <p:cNvSpPr txBox="1"/>
          <p:nvPr/>
        </p:nvSpPr>
        <p:spPr>
          <a:xfrm>
            <a:off x="1368425" y="2303462"/>
            <a:ext cx="4833937" cy="255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Amministratore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delegato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: Francesca Giana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Responsabile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marketing: Antonella </a:t>
            </a:r>
            <a:r>
              <a:rPr lang="en-US" sz="1800" dirty="0">
                <a:solidFill>
                  <a:srgbClr val="404040"/>
                </a:solidFill>
              </a:rPr>
              <a:t>Po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llo</a:t>
            </a:r>
            <a:b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-Risk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manager:Annalisa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Vis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Responsabile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finanziario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: Greta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Ziani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Strategia di Marketing</a:t>
            </a:r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1341437" y="1901825"/>
            <a:ext cx="9509125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Presentazione Logo e slogan</a:t>
            </a:r>
            <a:endParaRPr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Includere jpg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Risk Manager</a:t>
            </a:r>
            <a:endParaRPr/>
          </a:p>
        </p:txBody>
      </p:sp>
      <p:sp>
        <p:nvSpPr>
          <p:cNvPr id="127" name="Shape 127"/>
          <p:cNvSpPr txBox="1"/>
          <p:nvPr/>
        </p:nvSpPr>
        <p:spPr>
          <a:xfrm>
            <a:off x="1341437" y="1901825"/>
            <a:ext cx="9509125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RISCHI: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caso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terremoto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per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prevenzione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abbiamo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pensato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alla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costruzione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un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edificio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antisismico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la nostra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assicurazione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coprirebbe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gli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eventi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catastrofici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caso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furto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o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incendio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provvediamo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installare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allarmi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antifurto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telecamere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r>
              <a:rPr lang="en-US" sz="2000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Questo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rischio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è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coperto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dall'assicurazione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contro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furto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incendio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caso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rottura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macchinari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che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devono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essere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usati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con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cautela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faremmo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valere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la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garanzia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già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inclusa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all’acquisto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delle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apperacchiature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per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il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caso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infortuni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sul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lavoro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preveniamo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con un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corso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sicurezza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sul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lavoro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adott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iamo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strumenti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anti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infortunistici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per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il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caso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atti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vandalici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installiamo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telecamere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assicurand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oci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contro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questo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tipo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rischi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2232025" y="355600"/>
            <a:ext cx="7704137" cy="3532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Danni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concreti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proposti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Furto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magazzino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capi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abbigliamento</a:t>
            </a:r>
            <a:r>
              <a:rPr lang="en-US" sz="18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siamo</a:t>
            </a:r>
            <a:r>
              <a:rPr lang="en-US" sz="18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assicurati</a:t>
            </a:r>
            <a:r>
              <a:rPr lang="en-US" sz="18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con </a:t>
            </a:r>
            <a:r>
              <a:rPr lang="en-US" sz="1800" dirty="0" err="1">
                <a:solidFill>
                  <a:schemeClr val="tx1"/>
                </a:solidFill>
              </a:rPr>
              <a:t>polizza</a:t>
            </a:r>
            <a:r>
              <a:rPr lang="en-US" sz="18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furto</a:t>
            </a:r>
            <a:r>
              <a:rPr lang="en-US" sz="18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b="0" i="0" u="none" dirty="0" err="1">
                <a:solidFill>
                  <a:schemeClr val="tx1"/>
                </a:solidFill>
                <a:sym typeface="Arial"/>
              </a:rPr>
              <a:t>incendio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endParaRPr sz="1800" b="0" i="0" u="none" dirty="0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L'impiegato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rovina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prodotto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: non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siamo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assicurati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>
                <a:solidFill>
                  <a:srgbClr val="38761D"/>
                </a:solidFill>
              </a:rPr>
              <a:t>per</a:t>
            </a:r>
            <a:r>
              <a:rPr lang="en-US" sz="1800" b="0" i="0" u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questo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tipo</a:t>
            </a:r>
            <a:r>
              <a:rPr lang="en-US" sz="1800" b="0" i="0" u="none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1800" b="0" i="0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evento</a:t>
            </a:r>
            <a:r>
              <a:rPr lang="en-US" sz="1800" dirty="0">
                <a:solidFill>
                  <a:srgbClr val="38761D"/>
                </a:solidFill>
              </a:rPr>
              <a:t>.</a:t>
            </a: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Office PowerPoint</Application>
  <PresentationFormat>Personalizzato</PresentationFormat>
  <Paragraphs>39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7</vt:i4>
      </vt:variant>
      <vt:variant>
        <vt:lpstr>Titoli diapositive</vt:lpstr>
      </vt:variant>
      <vt:variant>
        <vt:i4>7</vt:i4>
      </vt:variant>
    </vt:vector>
  </HeadingPairs>
  <TitlesOfParts>
    <vt:vector size="17" baseType="lpstr">
      <vt:lpstr>Arial</vt:lpstr>
      <vt:lpstr>Noto Sans Symbols</vt:lpstr>
      <vt:lpstr>Corbel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Simona</cp:lastModifiedBy>
  <cp:revision>2</cp:revision>
  <dcterms:modified xsi:type="dcterms:W3CDTF">2018-06-04T20:32:22Z</dcterms:modified>
</cp:coreProperties>
</file>