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E"/>
    <a:srgbClr val="00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C5B5-B50A-4094-AE3A-18E0D56C1D4C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3AF98-4695-42DB-8C6A-184BA93CB60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3AF98-4695-42DB-8C6A-184BA93CB608}" type="slidenum">
              <a:rPr lang="it-IT" smtClean="0"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tempodimusica@hotmail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180528" y="5229200"/>
            <a:ext cx="4427984" cy="990600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00003E"/>
                </a:solidFill>
              </a:rPr>
              <a:t>“</a:t>
            </a:r>
            <a:r>
              <a:rPr lang="it-IT" b="1" dirty="0">
                <a:solidFill>
                  <a:srgbClr val="00003E"/>
                </a:solidFill>
                <a:latin typeface="French Script MT" pitchFamily="66" charset="0"/>
              </a:rPr>
              <a:t>Tempo Di Musica</a:t>
            </a:r>
            <a:r>
              <a:rPr lang="it-IT" dirty="0">
                <a:solidFill>
                  <a:srgbClr val="00003E"/>
                </a:solidFill>
              </a:rPr>
              <a:t>”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3645024"/>
            <a:ext cx="9144000" cy="3212976"/>
          </a:xfrm>
        </p:spPr>
        <p:txBody>
          <a:bodyPr>
            <a:normAutofit/>
          </a:bodyPr>
          <a:lstStyle/>
          <a:p>
            <a:r>
              <a:rPr lang="it-IT" sz="1800" dirty="0">
                <a:latin typeface="Arial" pitchFamily="34" charset="0"/>
                <a:cs typeface="Arial" pitchFamily="34" charset="0"/>
              </a:rPr>
              <a:t>La società presenta diverse tipologie di strumenti musicali, dischi, vinili, e una grande varietà di casse acustiche. Offre anche riparazioni e sostituzioni di componenti di vario tipo.</a:t>
            </a:r>
          </a:p>
          <a:p>
            <a:r>
              <a:rPr lang="it-IT" sz="1800" dirty="0">
                <a:latin typeface="Arial" pitchFamily="34" charset="0"/>
                <a:cs typeface="Arial" pitchFamily="34" charset="0"/>
              </a:rPr>
              <a:t>Potete trovarci a Milano in via Roma 95, seguendo le indicazioni per raggiungere il conservatorio “Musical Academy”, con cui abbiamo una speciale convenzione.</a:t>
            </a:r>
          </a:p>
          <a:p>
            <a:r>
              <a:rPr lang="it-IT" sz="1800" dirty="0">
                <a:latin typeface="Arial" pitchFamily="34" charset="0"/>
                <a:cs typeface="Arial" pitchFamily="34" charset="0"/>
              </a:rPr>
              <a:t>Il nostro è un negozio dalle modeste dimensioni, diviso in settori: chitarre e corde, tastiere e pianoforti,casse, violini e violoncelli ,chitarre elettriche e custodie per ogni strumento presente.</a:t>
            </a:r>
          </a:p>
          <a:p>
            <a:r>
              <a:rPr lang="it-IT" sz="1800" dirty="0">
                <a:latin typeface="Arial" pitchFamily="34" charset="0"/>
                <a:cs typeface="Arial" pitchFamily="34" charset="0"/>
              </a:rPr>
              <a:t>Ci potete contattare tramite l’</a:t>
            </a:r>
            <a:r>
              <a:rPr lang="it-IT" sz="1800" dirty="0" err="1">
                <a:latin typeface="Arial" pitchFamily="34" charset="0"/>
                <a:cs typeface="Arial" pitchFamily="34" charset="0"/>
              </a:rPr>
              <a:t>email</a:t>
            </a:r>
            <a:r>
              <a:rPr lang="it-IT" sz="1800" dirty="0">
                <a:latin typeface="Arial" pitchFamily="34" charset="0"/>
                <a:cs typeface="Arial" pitchFamily="34" charset="0"/>
              </a:rPr>
              <a:t> : </a:t>
            </a:r>
            <a:r>
              <a:rPr lang="it-IT" sz="1800" dirty="0">
                <a:latin typeface="Arial" pitchFamily="34" charset="0"/>
                <a:cs typeface="Arial" pitchFamily="34" charset="0"/>
                <a:hlinkClick r:id="rId2"/>
              </a:rPr>
              <a:t>tempodimusica@hotmail.com/</a:t>
            </a:r>
            <a:r>
              <a:rPr lang="it-IT" sz="1800" dirty="0">
                <a:latin typeface="Arial" pitchFamily="34" charset="0"/>
                <a:cs typeface="Arial" pitchFamily="34" charset="0"/>
              </a:rPr>
              <a:t> o con il numero di telefono: +393293370699/ numero del negozio: 0292534873 </a:t>
            </a:r>
          </a:p>
        </p:txBody>
      </p:sp>
      <p:pic>
        <p:nvPicPr>
          <p:cNvPr id="5" name="Immagine 4" descr="Risultati immagini per negozi di musici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Piano di rischio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8465A6D4-0E8A-40A0-8A2A-B7C5C8435B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854050"/>
              </p:ext>
            </p:extLst>
          </p:nvPr>
        </p:nvGraphicFramePr>
        <p:xfrm>
          <a:off x="457200" y="1600200"/>
          <a:ext cx="8229600" cy="40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51247363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82048178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21092930"/>
                    </a:ext>
                  </a:extLst>
                </a:gridCol>
              </a:tblGrid>
              <a:tr h="653792">
                <a:tc>
                  <a:txBody>
                    <a:bodyPr/>
                    <a:lstStyle/>
                    <a:p>
                      <a:r>
                        <a:rPr lang="it-IT" sz="2800" dirty="0"/>
                        <a:t>rischi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prevenzione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assicurazioni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166712"/>
                  </a:ext>
                </a:extLst>
              </a:tr>
              <a:tr h="653792">
                <a:tc>
                  <a:txBody>
                    <a:bodyPr/>
                    <a:lstStyle/>
                    <a:p>
                      <a:r>
                        <a:rPr lang="it-IT" dirty="0"/>
                        <a:t>Furto strumenti musicali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Sistemi di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Sul furto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586568"/>
                  </a:ext>
                </a:extLst>
              </a:tr>
              <a:tr h="653792">
                <a:tc>
                  <a:txBody>
                    <a:bodyPr/>
                    <a:lstStyle/>
                    <a:p>
                      <a:r>
                        <a:rPr lang="it-IT" dirty="0"/>
                        <a:t>Danni alla merce in esposizione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Controlli sui movimenti dei clienti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Sui beni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062746"/>
                  </a:ext>
                </a:extLst>
              </a:tr>
              <a:tr h="653792">
                <a:tc>
                  <a:txBody>
                    <a:bodyPr/>
                    <a:lstStyle/>
                    <a:p>
                      <a:r>
                        <a:rPr lang="it-IT" dirty="0"/>
                        <a:t>concorrenza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Offrire, a seguito di una spesa di almeno 200 €, manutenzione gratuita per due anni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262885"/>
                  </a:ext>
                </a:extLst>
              </a:tr>
              <a:tr h="653792">
                <a:tc>
                  <a:txBody>
                    <a:bodyPr/>
                    <a:lstStyle/>
                    <a:p>
                      <a:r>
                        <a:rPr lang="it-IT" dirty="0"/>
                        <a:t>Pochi clienti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Convenzione con accademia di musica</a:t>
                      </a:r>
                      <a:r>
                        <a:rPr lang="it-IT"/>
                        <a:t>, pubblicità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98538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181</Words>
  <Application>Microsoft Office PowerPoint</Application>
  <PresentationFormat>Presentazione su schermo 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French Script MT</vt:lpstr>
      <vt:lpstr>Tema di Office</vt:lpstr>
      <vt:lpstr>“Tempo Di Musica”</vt:lpstr>
      <vt:lpstr>Presentazione standard di PowerPoint</vt:lpstr>
      <vt:lpstr>Piano di rischio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“Tempo Di Musica”</dc:title>
  <dc:creator>studente</dc:creator>
  <cp:lastModifiedBy>Simona</cp:lastModifiedBy>
  <cp:revision>8</cp:revision>
  <dcterms:created xsi:type="dcterms:W3CDTF">2018-05-28T16:59:14Z</dcterms:created>
  <dcterms:modified xsi:type="dcterms:W3CDTF">2018-05-29T21:00:31Z</dcterms:modified>
</cp:coreProperties>
</file>