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Canada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it.wikipedia.org/wiki/Stat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t.wikipedia.org/wiki/Settore_economico" TargetMode="External"/><Relationship Id="rId5" Type="http://schemas.openxmlformats.org/officeDocument/2006/relationships/hyperlink" Target="https://it.wikipedia.org/wiki/Vancouver" TargetMode="External"/><Relationship Id="rId4" Type="http://schemas.openxmlformats.org/officeDocument/2006/relationships/hyperlink" Target="https://it.wikipedia.org/wiki/2009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isultati immagini per herschel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052736"/>
            <a:ext cx="6120680" cy="43924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Risultati immagini per hersch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1"/>
            <a:ext cx="3960439" cy="4752528"/>
          </a:xfrm>
          <a:prstGeom prst="rect">
            <a:avLst/>
          </a:prstGeom>
          <a:noFill/>
        </p:spPr>
      </p:pic>
      <p:pic>
        <p:nvPicPr>
          <p:cNvPr id="14340" name="Picture 4" descr="Risultati immagini per hersch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1" y="1314450"/>
            <a:ext cx="4464496" cy="5357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547664" y="404661"/>
          <a:ext cx="6120680" cy="5688634"/>
        </p:xfrm>
        <a:graphic>
          <a:graphicData uri="http://schemas.openxmlformats.org/drawingml/2006/table">
            <a:tbl>
              <a:tblPr/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1194">
                <a:tc gridSpan="2">
                  <a:txBody>
                    <a:bodyPr/>
                    <a:lstStyle/>
                    <a:p>
                      <a:r>
                        <a:rPr lang="it-IT" dirty="0" err="1"/>
                        <a:t>Herschel</a:t>
                      </a:r>
                      <a:r>
                        <a:rPr lang="it-IT" dirty="0"/>
                        <a:t> </a:t>
                      </a:r>
                      <a:r>
                        <a:rPr lang="it-IT" dirty="0" err="1"/>
                        <a:t>Supply</a:t>
                      </a:r>
                      <a:r>
                        <a:rPr lang="it-IT" dirty="0"/>
                        <a:t> Co.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3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798">
                <a:tc>
                  <a:txBody>
                    <a:bodyPr/>
                    <a:lstStyle/>
                    <a:p>
                      <a:r>
                        <a:rPr lang="it-IT">
                          <a:hlinkClick r:id="rId2" tooltip="Stato"/>
                        </a:rPr>
                        <a:t>Stato</a:t>
                      </a:r>
                      <a:endParaRPr lang="it-IT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/>
                        <a:t> </a:t>
                      </a:r>
                      <a:r>
                        <a:rPr lang="it-IT">
                          <a:hlinkClick r:id="rId3" tooltip="Canada"/>
                        </a:rPr>
                        <a:t>Canada</a:t>
                      </a:r>
                      <a:endParaRPr lang="it-IT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3948">
                <a:tc>
                  <a:txBody>
                    <a:bodyPr/>
                    <a:lstStyle/>
                    <a:p>
                      <a:r>
                        <a:rPr lang="it-IT" dirty="0"/>
                        <a:t>Fondazione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hlinkClick r:id="rId4" tooltip="2009"/>
                        </a:rPr>
                        <a:t>2009</a:t>
                      </a:r>
                      <a:r>
                        <a:rPr lang="it-IT" dirty="0"/>
                        <a:t> a </a:t>
                      </a:r>
                      <a:r>
                        <a:rPr lang="it-IT" dirty="0">
                          <a:hlinkClick r:id="rId5" tooltip="Vancouver"/>
                        </a:rPr>
                        <a:t>Vancouver</a:t>
                      </a:r>
                      <a:endParaRPr lang="it-IT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3948">
                <a:tc>
                  <a:txBody>
                    <a:bodyPr/>
                    <a:lstStyle/>
                    <a:p>
                      <a:r>
                        <a:rPr lang="it-IT" dirty="0"/>
                        <a:t>Sede principale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hlinkClick r:id="rId5" tooltip="Vancouver"/>
                        </a:rPr>
                        <a:t>Vancouver</a:t>
                      </a:r>
                      <a:endParaRPr lang="it-IT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2798">
                <a:tc>
                  <a:txBody>
                    <a:bodyPr/>
                    <a:lstStyle/>
                    <a:p>
                      <a:r>
                        <a:rPr lang="it-IT">
                          <a:hlinkClick r:id="rId6" tooltip="Settore economico"/>
                        </a:rPr>
                        <a:t>Settore</a:t>
                      </a:r>
                      <a:endParaRPr lang="it-IT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/>
                        <a:t>Moda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3948">
                <a:tc>
                  <a:txBody>
                    <a:bodyPr/>
                    <a:lstStyle/>
                    <a:p>
                      <a:r>
                        <a:rPr lang="it-IT" dirty="0"/>
                        <a:t>Prodotti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Zaini e accessori</a:t>
                      </a:r>
                    </a:p>
                    <a:p>
                      <a:endParaRPr lang="it-IT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5361" name="Picture 1" descr="Canad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90500" cy="95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DESCRIZIONE DELLA SOCIETA’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Il negozio è un franchising del marchio </a:t>
            </a:r>
            <a:r>
              <a:rPr lang="it-IT" dirty="0" err="1"/>
              <a:t>Herschel</a:t>
            </a:r>
            <a:r>
              <a:rPr lang="it-IT" dirty="0"/>
              <a:t>, ci lavorano 11 dipendenti, il negozio è su 3 piani e la merce è molto differenziata: zaino alla moda e anche un ottimo zaino per i viaggi non particolarmente estremi, sportivi, eleganti, per scuola, tecnici (per pc, per attrezzature specifiche). Con una capacità complessiva di 22.5 litri. Le tante tasche, gli scomparti, le cinghie e il foro per le cuffie li rendono ideali anche per la vita in città.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27584" y="188640"/>
          <a:ext cx="6984776" cy="640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8305816" imgH="7658052" progId="Excel.Sheet.8">
                  <p:embed/>
                </p:oleObj>
              </mc:Choice>
              <mc:Fallback>
                <p:oleObj name="Worksheet" r:id="rId3" imgW="8305816" imgH="7658052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88640"/>
                        <a:ext cx="6984776" cy="6408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113</Words>
  <Application>Microsoft Office PowerPoint</Application>
  <PresentationFormat>Presentazione su schermo (4:3)</PresentationFormat>
  <Paragraphs>13</Paragraphs>
  <Slides>5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Tema di Office</vt:lpstr>
      <vt:lpstr>Worksheet</vt:lpstr>
      <vt:lpstr>Presentazione standard di PowerPoint</vt:lpstr>
      <vt:lpstr>Presentazione standard di PowerPoint</vt:lpstr>
      <vt:lpstr>Presentazione standard di PowerPoint</vt:lpstr>
      <vt:lpstr>DESCRIZIONE DELLA SOCIETA’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Studente</dc:creator>
  <cp:lastModifiedBy>Simona</cp:lastModifiedBy>
  <cp:revision>8</cp:revision>
  <dcterms:created xsi:type="dcterms:W3CDTF">2018-05-29T10:35:12Z</dcterms:created>
  <dcterms:modified xsi:type="dcterms:W3CDTF">2018-05-29T20:50:41Z</dcterms:modified>
</cp:coreProperties>
</file>