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63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-5072130" y="4214818"/>
            <a:ext cx="857256" cy="25557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00166" y="5214950"/>
            <a:ext cx="6786610" cy="1643050"/>
          </a:xfrm>
        </p:spPr>
        <p:txBody>
          <a:bodyPr>
            <a:normAutofit lnSpcReduction="10000"/>
          </a:bodyPr>
          <a:lstStyle/>
          <a:p>
            <a:r>
              <a:rPr lang="it-IT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1h </a:t>
            </a:r>
          </a:p>
          <a:p>
            <a:r>
              <a:rPr lang="it-IT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Vespucci</a:t>
            </a:r>
          </a:p>
          <a:p>
            <a:r>
              <a:rPr lang="it-IT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itchFamily="82" charset="0"/>
              </a:rPr>
              <a:t>Milano</a:t>
            </a:r>
          </a:p>
          <a:p>
            <a:endParaRPr lang="it-IT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adder ITC" pitchFamily="82" charset="0"/>
            </a:endParaRPr>
          </a:p>
        </p:txBody>
      </p:sp>
      <p:pic>
        <p:nvPicPr>
          <p:cNvPr id="1026" name="Picture 2" descr="C:\Users\STUDENTI\Desktop\amerigo vespucci 1H laboratorio\logo_diventare_alberi_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30553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flipH="1">
            <a:off x="-1714544" y="4000504"/>
            <a:ext cx="357190" cy="71437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2050" name="Picture 2" descr="C:\Users\STUDENTI\Desktop\581b049bc9f56b4ad6527b2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14876" cy="3536157"/>
          </a:xfrm>
          <a:prstGeom prst="rect">
            <a:avLst/>
          </a:prstGeom>
          <a:noFill/>
        </p:spPr>
      </p:pic>
      <p:pic>
        <p:nvPicPr>
          <p:cNvPr id="2052" name="Picture 4" descr="C:\Users\STUDENTI\Desktop\edera-rampicante_NG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534670"/>
            <a:ext cx="4429124" cy="3323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Tipologie di attività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257800"/>
          </a:xfrm>
        </p:spPr>
        <p:txBody>
          <a:bodyPr/>
          <a:lstStyle/>
          <a:p>
            <a:r>
              <a:rPr lang="it-IT" dirty="0"/>
              <a:t>Bar caffetteria/cocktail </a:t>
            </a:r>
          </a:p>
          <a:p>
            <a:r>
              <a:rPr lang="it-IT" dirty="0"/>
              <a:t>Aperitivi/cocktail </a:t>
            </a:r>
          </a:p>
          <a:p>
            <a:r>
              <a:rPr lang="it-IT" dirty="0"/>
              <a:t>Los Angeles</a:t>
            </a:r>
          </a:p>
          <a:p>
            <a:r>
              <a:rPr lang="it-IT" dirty="0"/>
              <a:t>2 piani: </a:t>
            </a:r>
          </a:p>
          <a:p>
            <a:pPr>
              <a:buNone/>
            </a:pPr>
            <a:r>
              <a:rPr lang="it-IT" dirty="0"/>
              <a:t>1° piano, bancone </a:t>
            </a:r>
          </a:p>
          <a:p>
            <a:pPr>
              <a:buNone/>
            </a:pPr>
            <a:r>
              <a:rPr lang="it-IT" dirty="0"/>
              <a:t>2° piano, ampio terrazzo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3" imgW="8305928" imgH="7657984" progId="Excel.Sheet.8">
                  <p:embed/>
                </p:oleObj>
              </mc:Choice>
              <mc:Fallback>
                <p:oleObj name="Worksheet" r:id="rId3" imgW="8305928" imgH="765798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EVENTO DANNOSO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Ritardo nella consegna degli alcolici prima del weekend</a:t>
            </a:r>
          </a:p>
          <a:p>
            <a:pPr algn="ctr">
              <a:buNone/>
            </a:pPr>
            <a:r>
              <a:rPr lang="it-IT" sz="4400" dirty="0"/>
              <a:t>SOLUZIONE</a:t>
            </a:r>
          </a:p>
          <a:p>
            <a:pPr algn="just">
              <a:buNone/>
            </a:pPr>
            <a:r>
              <a:rPr lang="it-IT" dirty="0"/>
              <a:t>Serata spritz a modo nostro, ogni spritz 5 € + varietà di salatini</a:t>
            </a:r>
          </a:p>
          <a:p>
            <a:pPr algn="just"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EVENTUALI CAMBIAMENTI STARTEGICI O </a:t>
            </a:r>
            <a:r>
              <a:rPr lang="it-IT" dirty="0" err="1"/>
              <a:t>DI</a:t>
            </a:r>
            <a:r>
              <a:rPr lang="it-IT" dirty="0"/>
              <a:t> PROTEZIONE RISCHI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Aumento scorte in magazzino</a:t>
            </a:r>
          </a:p>
          <a:p>
            <a:r>
              <a:rPr lang="it-IT" dirty="0"/>
              <a:t>Organizzazione di eventi a base di cocktail  analcolici, a base di frutta e salutisti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80</Words>
  <Application>Microsoft Office PowerPoint</Application>
  <PresentationFormat>Presentazione su schermo (4:3)</PresentationFormat>
  <Paragraphs>17</Paragraphs>
  <Slides>6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Blackadder ITC</vt:lpstr>
      <vt:lpstr>Calibri</vt:lpstr>
      <vt:lpstr>Tema di Office</vt:lpstr>
      <vt:lpstr>Worksheet</vt:lpstr>
      <vt:lpstr>Presentazione standard di PowerPoint</vt:lpstr>
      <vt:lpstr>Presentazione standard di PowerPoint</vt:lpstr>
      <vt:lpstr>Tipologie di attività </vt:lpstr>
      <vt:lpstr>Presentazione standard di PowerPoint</vt:lpstr>
      <vt:lpstr>EVENTO DANNOSO</vt:lpstr>
      <vt:lpstr>EVENTUALI CAMBIAMENTI STARTEGICI O DI PROTEZIONE RISCHI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STUDENTI</dc:creator>
  <cp:lastModifiedBy>Simona</cp:lastModifiedBy>
  <cp:revision>10</cp:revision>
  <dcterms:created xsi:type="dcterms:W3CDTF">2018-05-29T10:27:23Z</dcterms:created>
  <dcterms:modified xsi:type="dcterms:W3CDTF">2018-05-29T20:48:53Z</dcterms:modified>
</cp:coreProperties>
</file>