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33E49-7D83-41E6-8C70-11CA9FCD9B09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A440B-2D77-40F4-A64A-8B9432A5430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A440B-2D77-40F4-A64A-8B9432A5430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it/url?sa=i&amp;source=images&amp;cd=&amp;cad=rja&amp;uact=8&amp;ved=2ahUKEwjkq4b536rbAhWlsKQKHZonBGEQjRx6BAgBEAU&amp;url=http://www.motoblog.it/post/5077/eicma-2006-moto-da-corsa&amp;psig=AOvVaw1Ka2R11kBss3Z-CouDV_PC&amp;ust=15276773520416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Concessionario</a:t>
            </a: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MOTOBUCOLLA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28596" y="1571612"/>
            <a:ext cx="8301038" cy="5000660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Suzuky</a:t>
            </a:r>
            <a:r>
              <a:rPr lang="it-IT" dirty="0"/>
              <a:t>, </a:t>
            </a:r>
            <a:r>
              <a:rPr lang="it-IT" dirty="0" err="1"/>
              <a:t>honda</a:t>
            </a:r>
            <a:r>
              <a:rPr lang="it-IT" dirty="0"/>
              <a:t>, ducati, </a:t>
            </a:r>
            <a:r>
              <a:rPr lang="it-IT" dirty="0" err="1"/>
              <a:t>bmw</a:t>
            </a:r>
            <a:r>
              <a:rPr lang="it-IT" dirty="0"/>
              <a:t>, </a:t>
            </a:r>
            <a:r>
              <a:rPr lang="it-IT" dirty="0" err="1"/>
              <a:t>yamaha</a:t>
            </a:r>
            <a:r>
              <a:rPr lang="it-IT" dirty="0"/>
              <a:t>…</a:t>
            </a:r>
          </a:p>
          <a:p>
            <a:r>
              <a:rPr lang="it-IT" dirty="0"/>
              <a:t>La nostra passione al vostro servizio!</a:t>
            </a:r>
          </a:p>
          <a:p>
            <a:r>
              <a:rPr lang="it-IT" dirty="0"/>
              <a:t>Ricambi,moto usate e </a:t>
            </a:r>
            <a:r>
              <a:rPr lang="it-IT" dirty="0" err="1"/>
              <a:t>nuove,riparazioni</a:t>
            </a:r>
            <a:r>
              <a:rPr lang="it-IT" dirty="0"/>
              <a:t>. </a:t>
            </a:r>
          </a:p>
        </p:txBody>
      </p:sp>
      <p:pic>
        <p:nvPicPr>
          <p:cNvPr id="3074" name="Picture 2" descr="Immagine correlata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428736"/>
            <a:ext cx="4114800" cy="3086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sz="6000" i="1" dirty="0">
                <a:solidFill>
                  <a:srgbClr val="FF0000"/>
                </a:solidFill>
              </a:rPr>
              <a:t>Descrizione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643050"/>
            <a:ext cx="8286808" cy="4929222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000" dirty="0"/>
              <a:t>Moto </a:t>
            </a:r>
            <a:r>
              <a:rPr lang="it-IT" sz="2000" dirty="0" err="1"/>
              <a:t>Bucolla</a:t>
            </a:r>
            <a:r>
              <a:rPr lang="it-IT" sz="2000" dirty="0"/>
              <a:t> è un concessionario di famiglia, che ha avuto origine nel 1987 da Luca </a:t>
            </a:r>
            <a:r>
              <a:rPr lang="it-IT" sz="2000" dirty="0" err="1"/>
              <a:t>Bucolla</a:t>
            </a:r>
            <a:r>
              <a:rPr lang="it-IT" sz="2000" dirty="0"/>
              <a:t> .</a:t>
            </a:r>
          </a:p>
          <a:p>
            <a:r>
              <a:rPr lang="it-IT" sz="2000" dirty="0"/>
              <a:t>Nato da una passione è diventata una professione . </a:t>
            </a:r>
          </a:p>
          <a:p>
            <a:r>
              <a:rPr lang="it-IT" sz="2000" dirty="0"/>
              <a:t>Moto </a:t>
            </a:r>
            <a:r>
              <a:rPr lang="it-IT" sz="2000" dirty="0" err="1"/>
              <a:t>Bucolla</a:t>
            </a:r>
            <a:r>
              <a:rPr lang="it-IT" sz="2000" dirty="0"/>
              <a:t> propone una vasta varietà di moto sia nuove che usate; se non riusciamo a riparare le moto il lavoro non sarà pagato!</a:t>
            </a:r>
          </a:p>
          <a:p>
            <a:r>
              <a:rPr lang="it-IT" sz="2000" dirty="0"/>
              <a:t>Il team </a:t>
            </a:r>
            <a:r>
              <a:rPr lang="it-IT" sz="2000" dirty="0" err="1"/>
              <a:t>Bucolla</a:t>
            </a:r>
            <a:r>
              <a:rPr lang="it-IT" sz="2000" dirty="0"/>
              <a:t> simbolo del concessionario inoltre offre un sevizio completo anche in pista.</a:t>
            </a:r>
          </a:p>
          <a:p>
            <a:r>
              <a:rPr lang="it-IT" sz="2000" dirty="0"/>
              <a:t>Ci potete trovare nel quartiere adriano, in via delle papere.                       </a:t>
            </a:r>
            <a:r>
              <a:rPr lang="it-IT" sz="2000" dirty="0" err="1"/>
              <a:t>cell</a:t>
            </a:r>
            <a:r>
              <a:rPr lang="it-IT" sz="2000" dirty="0"/>
              <a:t>: 338493933 </a:t>
            </a:r>
          </a:p>
        </p:txBody>
      </p:sp>
      <p:pic>
        <p:nvPicPr>
          <p:cNvPr id="1638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4547519"/>
            <a:ext cx="2828552" cy="1881877"/>
          </a:xfrm>
          <a:prstGeom prst="rect">
            <a:avLst/>
          </a:prstGeom>
          <a:noFill/>
        </p:spPr>
      </p:pic>
      <p:pic>
        <p:nvPicPr>
          <p:cNvPr id="16388" name="Picture 4" descr="Visualizza immagine di orig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786322"/>
            <a:ext cx="2801763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444831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305928" imgH="7657984" progId="Excel.Sheet.8">
                  <p:embed/>
                </p:oleObj>
              </mc:Choice>
              <mc:Fallback>
                <p:oleObj name="Worksheet" r:id="rId3" imgW="8305928" imgH="765798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112</Words>
  <Application>Microsoft Office PowerPoint</Application>
  <PresentationFormat>Presentazione su schermo (4:3)</PresentationFormat>
  <Paragraphs>16</Paragraphs>
  <Slides>3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di Office</vt:lpstr>
      <vt:lpstr>Worksheet</vt:lpstr>
      <vt:lpstr>Concessionario MOTOBUCOLLA</vt:lpstr>
      <vt:lpstr>Descrizione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Concessionario MOTOBUCOLLA</dc:title>
  <dc:creator>Studente</dc:creator>
  <cp:lastModifiedBy>Simona</cp:lastModifiedBy>
  <cp:revision>11</cp:revision>
  <dcterms:created xsi:type="dcterms:W3CDTF">2018-05-29T10:34:10Z</dcterms:created>
  <dcterms:modified xsi:type="dcterms:W3CDTF">2018-05-29T20:46:14Z</dcterms:modified>
</cp:coreProperties>
</file>