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B3AD-7C30-41A1-906E-7661BBC51536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B70C1-0685-4B49-AACA-885B5433DE8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5223-3D7D-491F-BF43-B93234616891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86DA-EB59-4BC2-9ABE-5CB6F03C8E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isultati immagini per profumeria e cosmet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61933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asellaDiTesto 6"/>
          <p:cNvSpPr txBox="1"/>
          <p:nvPr/>
        </p:nvSpPr>
        <p:spPr>
          <a:xfrm>
            <a:off x="0" y="47971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latin typeface="Atelier Omega " pitchFamily="2" charset="0"/>
              </a:rPr>
              <a:t>TWERK DE JOLIE</a:t>
            </a:r>
          </a:p>
          <a:p>
            <a:pPr algn="ctr"/>
            <a:r>
              <a:rPr lang="it-IT" sz="2400" dirty="0">
                <a:latin typeface="Agency FB" pitchFamily="34" charset="0"/>
              </a:rPr>
              <a:t>Agency de parfum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76056" y="530120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i="1" dirty="0">
                <a:solidFill>
                  <a:schemeClr val="tx2"/>
                </a:solidFill>
                <a:latin typeface="BernhardFashion BT" pitchFamily="82" charset="0"/>
              </a:rPr>
              <a:t>Brochure</a:t>
            </a:r>
          </a:p>
        </p:txBody>
      </p:sp>
      <p:sp>
        <p:nvSpPr>
          <p:cNvPr id="10" name="Pergamena 1 9"/>
          <p:cNvSpPr/>
          <p:nvPr/>
        </p:nvSpPr>
        <p:spPr>
          <a:xfrm>
            <a:off x="323528" y="404664"/>
            <a:ext cx="4392488" cy="612068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971600" y="4221088"/>
            <a:ext cx="3096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Gabriola" pitchFamily="82" charset="0"/>
              </a:rPr>
              <a:t>Twerk</a:t>
            </a:r>
            <a:r>
              <a:rPr lang="it-IT" sz="1600" dirty="0">
                <a:latin typeface="Gabriola" pitchFamily="82" charset="0"/>
              </a:rPr>
              <a:t> de Jolie è un’impresa di profumi, situata a Firenze, che riesce a soddisfare i gusti di un target molto ampio di consumatori.</a:t>
            </a:r>
          </a:p>
          <a:p>
            <a:endParaRPr lang="it-IT" sz="1600" dirty="0">
              <a:latin typeface="Gabriola" pitchFamily="82" charset="0"/>
            </a:endParaRPr>
          </a:p>
          <a:p>
            <a:r>
              <a:rPr lang="it-IT" sz="1600" dirty="0">
                <a:latin typeface="Gabriola" pitchFamily="82" charset="0"/>
              </a:rPr>
              <a:t>Abbiamo una grande varietà di profumi, con gradazioni differenti, da aromi molto forti e pungenti fino ai più raffinati e delicati. 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115616" y="3429000"/>
            <a:ext cx="288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Atelier Omega " pitchFamily="2" charset="0"/>
              </a:rPr>
              <a:t>TWERK DE JOLIE</a:t>
            </a:r>
          </a:p>
          <a:p>
            <a:pPr algn="ctr"/>
            <a:r>
              <a:rPr lang="it-IT" sz="1400" dirty="0" err="1">
                <a:latin typeface="Agency FB" pitchFamily="34" charset="0"/>
              </a:rPr>
              <a:t>Agency</a:t>
            </a:r>
            <a:r>
              <a:rPr lang="it-IT" sz="1400" dirty="0">
                <a:latin typeface="Agency FB" pitchFamily="34" charset="0"/>
              </a:rPr>
              <a:t> de </a:t>
            </a:r>
            <a:r>
              <a:rPr lang="it-IT" sz="1400" dirty="0" err="1">
                <a:latin typeface="Agency FB" pitchFamily="34" charset="0"/>
              </a:rPr>
              <a:t>parfum</a:t>
            </a:r>
            <a:endParaRPr lang="it-IT" sz="1400" dirty="0">
              <a:latin typeface="Agency FB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3" name="Picture 6" descr="Risultati immagini per profumeria e cosmet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168" y="1448780"/>
            <a:ext cx="2952328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84032"/>
              </p:ext>
            </p:extLst>
          </p:nvPr>
        </p:nvGraphicFramePr>
        <p:xfrm>
          <a:off x="683568" y="332656"/>
          <a:ext cx="7920880" cy="6633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657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Rischi possibili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Azioni di prevenzione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Assicurazioni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Altro</a:t>
                      </a:r>
                    </a:p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616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Barriere doganali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Diversificazione mercati di sbocco/approvvigionamento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616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Furto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Vigilanza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Furto a rischio relativo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9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Deperimento sostanze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Stoccaggio</a:t>
                      </a:r>
                      <a:r>
                        <a:rPr lang="it-IT" sz="1600" baseline="0" dirty="0"/>
                        <a:t> adeguato e controlli - pratica del first in first out </a:t>
                      </a:r>
                      <a:endParaRPr lang="it-IT" sz="1600" baseline="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4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allergie clienti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RC</a:t>
                      </a:r>
                      <a:r>
                        <a:rPr lang="it-IT" sz="1600" baseline="0" dirty="0"/>
                        <a:t> professionale </a:t>
                      </a:r>
                      <a:r>
                        <a:rPr lang="it-IT" sz="1600" baseline="0"/>
                        <a:t>e sulla Responsabilità verso terzi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06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Piccoli incidenti dei clienti nel negozio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Seguire norme di legge per i luoghi pubblici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RC sui</a:t>
                      </a:r>
                      <a:r>
                        <a:rPr lang="it-IT" sz="1600" baseline="0" dirty="0"/>
                        <a:t> luoghi di consumo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4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Cambiamento dei gusti dei clienti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Studi di marketing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4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incendio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Sistema antincendio ed</a:t>
                      </a:r>
                      <a:r>
                        <a:rPr lang="it-IT" sz="1600" baseline="0" dirty="0"/>
                        <a:t> evacuazione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Incendio</a:t>
                      </a:r>
                      <a:r>
                        <a:rPr lang="it-IT" sz="1600" baseline="0" dirty="0"/>
                        <a:t> calamità</a:t>
                      </a:r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0040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rofu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60648"/>
            <a:ext cx="2857500" cy="3714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Rettangolo 2"/>
          <p:cNvSpPr/>
          <p:nvPr/>
        </p:nvSpPr>
        <p:spPr>
          <a:xfrm>
            <a:off x="755576" y="30689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defRPr/>
            </a:pPr>
            <a:r>
              <a:rPr lang="it-IT" dirty="0">
                <a:latin typeface="Gabriola" pitchFamily="82" charset="0"/>
              </a:rPr>
              <a:t>Questo lavoro è servito a farci capire quanti problemi si devono prevenire prima che le loro conseguenze rovinino anche le buone occasioni che ha un’impresa. In particolare occorre imparare a leggere bene i contratti, ragionare sui propri obblighi di legge in ambito lavorativo. Le assicurazioni in questo sono utili, bisogna però saper ben valutare quale tipo sottoscrivere o quale sia più indispensabile di un’altra, non potendole quasi mai acquistarle tutte.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98884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i="1" dirty="0">
                <a:solidFill>
                  <a:schemeClr val="tx2"/>
                </a:solidFill>
                <a:latin typeface="BernhardFashion BT" pitchFamily="82" charset="0"/>
              </a:rPr>
              <a:t>Conclusioni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15200" y="6488668"/>
            <a:ext cx="26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BernhardFashion BT" pitchFamily="82" charset="0"/>
              </a:rPr>
              <a:t>Designed by: Giulio&amp;Giulia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223</Words>
  <Application>Microsoft Office PowerPoint</Application>
  <PresentationFormat>Presentazione su schermo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Agency FB</vt:lpstr>
      <vt:lpstr>Arial</vt:lpstr>
      <vt:lpstr>Atelier Omega </vt:lpstr>
      <vt:lpstr>BernhardFashion BT</vt:lpstr>
      <vt:lpstr>Calibri</vt:lpstr>
      <vt:lpstr>Gabriola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Comex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LABO4-13</dc:creator>
  <cp:lastModifiedBy>Simona</cp:lastModifiedBy>
  <cp:revision>11</cp:revision>
  <dcterms:created xsi:type="dcterms:W3CDTF">2018-03-08T09:54:15Z</dcterms:created>
  <dcterms:modified xsi:type="dcterms:W3CDTF">2018-04-15T20:05:21Z</dcterms:modified>
</cp:coreProperties>
</file>