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ile scuro 1 - Color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76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36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33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91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87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4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94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525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137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50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482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FEAFCF1-EAC1-4375-BCF2-16FB780413CC}" type="datetimeFigureOut">
              <a:rPr lang="it-IT" smtClean="0"/>
              <a:t>30/06/2017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39D140-EE58-485A-A988-601BE1C95B0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14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8800" b="1" i="1" dirty="0" smtClean="0"/>
              <a:t>Camp</a:t>
            </a:r>
            <a:endParaRPr lang="it-IT" sz="88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t-IT" b="1" dirty="0" smtClean="0"/>
              <a:t>3^a </a:t>
            </a:r>
            <a:r>
              <a:rPr lang="it-IT" b="1" dirty="0" err="1" smtClean="0"/>
              <a:t>ist.migliara</a:t>
            </a:r>
            <a:endParaRPr lang="it-IT" b="1" dirty="0" smtClean="0"/>
          </a:p>
          <a:p>
            <a:pPr algn="ctr"/>
            <a:r>
              <a:rPr lang="it-IT" b="1" dirty="0" err="1" smtClean="0"/>
              <a:t>alessandria</a:t>
            </a:r>
            <a:r>
              <a:rPr lang="it-IT" b="1" dirty="0" smtClean="0"/>
              <a:t> </a:t>
            </a:r>
            <a:endParaRPr lang="it-IT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730" y="139662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39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24839"/>
          </a:xfrm>
        </p:spPr>
        <p:txBody>
          <a:bodyPr/>
          <a:lstStyle/>
          <a:p>
            <a:pPr algn="ctr"/>
            <a:r>
              <a:rPr lang="it-IT" b="1" i="1" dirty="0" smtClean="0"/>
              <a:t>Descrizione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i="1" dirty="0" smtClean="0"/>
          </a:p>
          <a:p>
            <a:r>
              <a:rPr lang="it-IT" b="1" i="1" dirty="0" smtClean="0"/>
              <a:t>La </a:t>
            </a:r>
            <a:r>
              <a:rPr lang="it-IT" b="1" i="1" dirty="0" err="1" smtClean="0"/>
              <a:t>Bio</a:t>
            </a:r>
            <a:r>
              <a:rPr lang="it-IT" b="1" i="1" dirty="0" smtClean="0"/>
              <a:t> Camp è un’azienda del comparto agricolo. </a:t>
            </a:r>
          </a:p>
          <a:p>
            <a:r>
              <a:rPr lang="it-IT" b="1" i="1" dirty="0" smtClean="0"/>
              <a:t>È nata come totalmente dedicata all’agricoltura biologica e tipica del territorio.</a:t>
            </a:r>
          </a:p>
          <a:p>
            <a:r>
              <a:rPr lang="it-IT" b="1" i="1" dirty="0" smtClean="0"/>
              <a:t>Le difficoltà in questo comparto sono molte: dalle avverse condizioni climatiche ai problemi della concorrenza alla difficoltà nel comunicare tutte le particolarità del prodotto.</a:t>
            </a:r>
          </a:p>
          <a:p>
            <a:r>
              <a:rPr lang="it-IT" b="1" i="1" dirty="0" smtClean="0"/>
              <a:t>L’azienda è di tipo familiare, questo garantisce la passione e la tradizione come basi per la produzione di qualcosa di speciale. Ha deciso di avvalersi di un consulente assicurativo per valutare meglio le diverse opzioni sulla protezione dai rischi e sul contenimento dei possibili danni economici derivanti da un evento catastrofico o dannoso.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327122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204173"/>
              </p:ext>
            </p:extLst>
          </p:nvPr>
        </p:nvGraphicFramePr>
        <p:xfrm>
          <a:off x="1096963" y="697834"/>
          <a:ext cx="10058400" cy="4908882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3352800"/>
                <a:gridCol w="3352800"/>
                <a:gridCol w="3352800"/>
              </a:tblGrid>
              <a:tr h="8798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RISCHI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AZIONI PREVENTIVE</a:t>
                      </a:r>
                      <a:r>
                        <a:rPr lang="it-IT" b="1" baseline="0" dirty="0" smtClean="0"/>
                        <a:t> DI PROTEZIONE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CONTRATTI ASSICURATIVI</a:t>
                      </a:r>
                      <a:endParaRPr lang="it-IT" b="1" dirty="0"/>
                    </a:p>
                  </a:txBody>
                  <a:tcPr/>
                </a:tc>
              </a:tr>
              <a:tr h="8798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CLIENTI NON RICHIEDONO PIU’ IL BIOLOGICO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Mantenere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una quota di produzione non </a:t>
                      </a:r>
                      <a:r>
                        <a:rPr lang="it-IT" b="1" baseline="0" dirty="0" err="1" smtClean="0">
                          <a:solidFill>
                            <a:schemeClr val="tx1"/>
                          </a:solidFill>
                        </a:rPr>
                        <a:t>bio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8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DIMINUISCONO LE VENDITE PER LA CONCORRENZA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Azioni di marketing per valorizzare il prodotto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9742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SICCITA’ O ININDAZIONI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su calamità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8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ELEVATI COSTI DI CONTROLLO DELLA FILIERA BIOLOGICA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Prevedere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ispezioni a campione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79828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AUMENTO DELLA PRODUZIONE INVENDUTA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Cercare accordi pluriennali almeno coi clienti principali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sul credito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6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867342"/>
              </p:ext>
            </p:extLst>
          </p:nvPr>
        </p:nvGraphicFramePr>
        <p:xfrm>
          <a:off x="1096963" y="685801"/>
          <a:ext cx="10058400" cy="4812632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3352800"/>
                <a:gridCol w="3352800"/>
                <a:gridCol w="3352800"/>
              </a:tblGrid>
              <a:tr h="46287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DANNI</a:t>
                      </a:r>
                      <a:r>
                        <a:rPr lang="it-IT" b="1" baseline="0" dirty="0" smtClean="0"/>
                        <a:t> CONCRETI PROPOSTI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SI ERA PREPARATI?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POSSIBILI SOLUZIONI</a:t>
                      </a:r>
                      <a:endParaRPr lang="it-IT" b="1" dirty="0"/>
                    </a:p>
                  </a:txBody>
                  <a:tcPr/>
                </a:tc>
              </a:tr>
              <a:tr h="46287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Inondazione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dei campi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Sì (</a:t>
                      </a:r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calamità)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287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Calamità naturali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Sì (</a:t>
                      </a:r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calamità)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133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Fallimento 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In parte (diversificazione prodotto, marketing)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Fare ricerca e sviluppo sia su marchio sia su innovazione prodotto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98935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Raccolto scarso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Sì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it-IT" b="1" baseline="0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sui crediti, diversificazione prodotto)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Ass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sui beni, una maggiore diversificazione delle attività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83736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Notizia di un falso </a:t>
                      </a:r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Bio</a:t>
                      </a:r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 fa perdere fiducia ai clienti nel </a:t>
                      </a:r>
                      <a:r>
                        <a:rPr lang="it-IT" b="1" dirty="0" err="1" smtClean="0">
                          <a:solidFill>
                            <a:schemeClr val="tx1"/>
                          </a:solidFill>
                        </a:rPr>
                        <a:t>Bio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Rispondere puntualmente (e con documentazione) alle accuse,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valorizzare e spiegare (con azioni pubblicitarie) il marchio </a:t>
                      </a:r>
                      <a:r>
                        <a:rPr lang="it-IT" b="1" baseline="0" dirty="0" err="1" smtClean="0">
                          <a:solidFill>
                            <a:schemeClr val="tx1"/>
                          </a:solidFill>
                        </a:rPr>
                        <a:t>Bio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138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80" y="661736"/>
            <a:ext cx="10058400" cy="1335506"/>
          </a:xfrm>
        </p:spPr>
        <p:txBody>
          <a:bodyPr>
            <a:normAutofit/>
          </a:bodyPr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</a:rPr>
              <a:t>Conclusioni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2153652"/>
            <a:ext cx="10058400" cy="3715441"/>
          </a:xfrm>
        </p:spPr>
        <p:txBody>
          <a:bodyPr/>
          <a:lstStyle/>
          <a:p>
            <a:pPr algn="ctr"/>
            <a:r>
              <a:rPr lang="it-IT" b="1" i="1" dirty="0" smtClean="0"/>
              <a:t>Nel cercare di prevedere tutte le situazioni rischiose, ci siamo resi conto di quanto sia difficile senza adeguate informazioni o consulenze. Il rischio non è un fattore così tanto imprevedibile come pare a prima vista. Per questo conviene affidarsi agli esperti del settore. Certo una buona consapevolezza e le basi su come valutare un evento rischioso ci vogliono (frequenza del verificarsi e gravità del potenziale danno), ma è importante il confronto con il mercato assicurativo.</a:t>
            </a:r>
          </a:p>
          <a:p>
            <a:pPr algn="ctr"/>
            <a:r>
              <a:rPr lang="it-IT" b="1" i="1" dirty="0" smtClean="0"/>
              <a:t>Per quanto riguarda i rischi imprenditoriali, cioè quelli non assicurabili e collegati all’imprenditorialità stessa, occorre predisporre un buon piano di rischio prima e durante l’inizio delle attività: la valutazione dei rischi serve a cogliere le migliori opportunità tecniche, sociali</a:t>
            </a:r>
            <a:r>
              <a:rPr lang="it-IT" b="1" i="1" dirty="0"/>
              <a:t> </a:t>
            </a:r>
            <a:r>
              <a:rPr lang="it-IT" b="1" i="1" dirty="0" smtClean="0"/>
              <a:t>e strategiche, per non incorrere nel </a:t>
            </a:r>
            <a:r>
              <a:rPr lang="it-IT" b="1" i="1" smtClean="0"/>
              <a:t>fallimento dell’azienda.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8233059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127</TotalTime>
  <Words>409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Retrospettivo</vt:lpstr>
      <vt:lpstr>Camp</vt:lpstr>
      <vt:lpstr>Descrizione </vt:lpstr>
      <vt:lpstr>Presentazione standard di PowerPoint</vt:lpstr>
      <vt:lpstr>Presentazione standard di PowerPoint</vt:lpstr>
      <vt:lpstr>Conclusioni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</dc:creator>
  <cp:lastModifiedBy>Simona</cp:lastModifiedBy>
  <cp:revision>11</cp:revision>
  <dcterms:created xsi:type="dcterms:W3CDTF">2017-06-28T20:16:48Z</dcterms:created>
  <dcterms:modified xsi:type="dcterms:W3CDTF">2017-06-30T21:13:31Z</dcterms:modified>
</cp:coreProperties>
</file>