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D56A-313B-40AA-AD84-23127A8E0588}" type="datetimeFigureOut">
              <a:rPr lang="it-IT" smtClean="0"/>
              <a:t>23/06/2017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E036-B9E5-467C-8497-E4BBDE7BF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184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D56A-313B-40AA-AD84-23127A8E0588}" type="datetimeFigureOut">
              <a:rPr lang="it-IT" smtClean="0"/>
              <a:t>23/06/2017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E036-B9E5-467C-8497-E4BBDE7BF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67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881D56A-313B-40AA-AD84-23127A8E0588}" type="datetimeFigureOut">
              <a:rPr lang="it-IT" smtClean="0"/>
              <a:t>23/06/2017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47EE036-B9E5-467C-8497-E4BBDE7BF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98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D56A-313B-40AA-AD84-23127A8E0588}" type="datetimeFigureOut">
              <a:rPr lang="it-IT" smtClean="0"/>
              <a:t>23/06/2017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E036-B9E5-467C-8497-E4BBDE7BF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9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81D56A-313B-40AA-AD84-23127A8E0588}" type="datetimeFigureOut">
              <a:rPr lang="it-IT" smtClean="0"/>
              <a:t>23/06/2017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EE036-B9E5-467C-8497-E4BBDE7BF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498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D56A-313B-40AA-AD84-23127A8E0588}" type="datetimeFigureOut">
              <a:rPr lang="it-IT" smtClean="0"/>
              <a:t>23/06/2017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E036-B9E5-467C-8497-E4BBDE7BF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07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D56A-313B-40AA-AD84-23127A8E0588}" type="datetimeFigureOut">
              <a:rPr lang="it-IT" smtClean="0"/>
              <a:t>23/06/2017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E036-B9E5-467C-8497-E4BBDE7BF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59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D56A-313B-40AA-AD84-23127A8E0588}" type="datetimeFigureOut">
              <a:rPr lang="it-IT" smtClean="0"/>
              <a:t>23/06/2017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E036-B9E5-467C-8497-E4BBDE7BF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52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D56A-313B-40AA-AD84-23127A8E0588}" type="datetimeFigureOut">
              <a:rPr lang="it-IT" smtClean="0"/>
              <a:t>23/06/2017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E036-B9E5-467C-8497-E4BBDE7BF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76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D56A-313B-40AA-AD84-23127A8E0588}" type="datetimeFigureOut">
              <a:rPr lang="it-IT" smtClean="0"/>
              <a:t>23/06/2017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E036-B9E5-467C-8497-E4BBDE7BF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55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D56A-313B-40AA-AD84-23127A8E0588}" type="datetimeFigureOut">
              <a:rPr lang="it-IT" smtClean="0"/>
              <a:t>23/06/2017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E036-B9E5-467C-8497-E4BBDE7BF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80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881D56A-313B-40AA-AD84-23127A8E0588}" type="datetimeFigureOut">
              <a:rPr lang="it-IT" smtClean="0"/>
              <a:t>23/06/2017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47EE036-B9E5-467C-8497-E4BBDE7BF6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85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scene3d>
            <a:camera prst="perspectiveRelaxed"/>
            <a:lightRig rig="threePt" dir="t"/>
          </a:scene3d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chemeClr val="bg2">
                    <a:lumMod val="50000"/>
                  </a:schemeClr>
                </a:solidFill>
                <a:latin typeface="Bernard MT Condensed" panose="02050806060905020404" pitchFamily="18" charset="0"/>
              </a:rPr>
              <a:t>ALLNEEDS</a:t>
            </a:r>
            <a:endParaRPr lang="it-IT" sz="6600" dirty="0">
              <a:solidFill>
                <a:schemeClr val="bg2">
                  <a:lumMod val="50000"/>
                </a:scheme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>
                <a:solidFill>
                  <a:schemeClr val="bg2">
                    <a:lumMod val="50000"/>
                  </a:schemeClr>
                </a:solidFill>
              </a:rPr>
              <a:t>3B Istituto Montale</a:t>
            </a:r>
          </a:p>
          <a:p>
            <a:r>
              <a:rPr lang="it-IT" sz="3200" b="1" dirty="0" smtClean="0">
                <a:solidFill>
                  <a:schemeClr val="bg2">
                    <a:lumMod val="50000"/>
                  </a:schemeClr>
                </a:solidFill>
              </a:rPr>
              <a:t>Cinisello Balsamo</a:t>
            </a:r>
          </a:p>
          <a:p>
            <a:r>
              <a:rPr lang="it-IT" sz="3200" b="1" dirty="0" smtClean="0">
                <a:solidFill>
                  <a:schemeClr val="bg2">
                    <a:lumMod val="50000"/>
                  </a:schemeClr>
                </a:solidFill>
              </a:rPr>
              <a:t>Mi</a:t>
            </a:r>
            <a:endParaRPr lang="it-IT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62" y="336884"/>
            <a:ext cx="33432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06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DESCRIZIONE</a:t>
            </a: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200" b="1" dirty="0" err="1" smtClean="0"/>
              <a:t>Allneeds</a:t>
            </a:r>
            <a:r>
              <a:rPr lang="it-IT" sz="3200" b="1" dirty="0" smtClean="0"/>
              <a:t> lavora nel campo dell’agricoltura innovativa: sistemi di irrigazione e concimazione all’avanguardia, nell’ambito dell’agricoltura biologia e integrata.</a:t>
            </a:r>
          </a:p>
          <a:p>
            <a:pPr marL="0" indent="0">
              <a:buNone/>
            </a:pPr>
            <a:r>
              <a:rPr lang="it-IT" sz="3200" b="1" dirty="0" smtClean="0"/>
              <a:t>In prospettiva l’azienda attiverà anche impianti per la lavorazione di alcuni prodotti agricoli come pomodori, arance, uva, insalate. Lavorazione a freddo, packaging a basso impatto ambientale, uso di energie rinnovabili.</a:t>
            </a:r>
          </a:p>
          <a:p>
            <a:pPr marL="0" indent="0">
              <a:buNone/>
            </a:pPr>
            <a:r>
              <a:rPr lang="it-IT" sz="3200" b="1" dirty="0" smtClean="0"/>
              <a:t>I rischi sono legati al tipo di mercato collegato al prodotto, alle condizioni climatiche e agli altri imprevisti in agricoltura.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71790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510" y="352696"/>
            <a:ext cx="3340898" cy="137171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288519"/>
              </p:ext>
            </p:extLst>
          </p:nvPr>
        </p:nvGraphicFramePr>
        <p:xfrm>
          <a:off x="1203325" y="1862138"/>
          <a:ext cx="9783764" cy="49072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445941"/>
                <a:gridCol w="2445941"/>
                <a:gridCol w="2445941"/>
                <a:gridCol w="24459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Baskerville Old Face" panose="02020602080505020303" pitchFamily="18" charset="0"/>
                        </a:rPr>
                        <a:t>RISCHI</a:t>
                      </a:r>
                      <a:endParaRPr lang="it-IT" sz="2000" b="1" dirty="0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Baskerville Old Face" panose="02020602080505020303" pitchFamily="18" charset="0"/>
                        </a:rPr>
                        <a:t>PREVENZIONE</a:t>
                      </a:r>
                      <a:endParaRPr lang="it-IT" sz="2000" b="1" dirty="0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Baskerville Old Face" panose="02020602080505020303" pitchFamily="18" charset="0"/>
                        </a:rPr>
                        <a:t>ASSICURAZIONE</a:t>
                      </a:r>
                      <a:endParaRPr lang="it-IT" sz="2000" b="1" dirty="0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Baskerville Old Face" panose="02020602080505020303" pitchFamily="18" charset="0"/>
                        </a:rPr>
                        <a:t>ALTRO</a:t>
                      </a:r>
                      <a:endParaRPr lang="it-IT" sz="2000" b="1" dirty="0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Problemi</a:t>
                      </a:r>
                      <a:r>
                        <a:rPr lang="it-IT" sz="20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 con la falda acquifera</a:t>
                      </a:r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Controlli </a:t>
                      </a:r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A. Sui beni</a:t>
                      </a:r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b="1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Perdita del raccolto</a:t>
                      </a:r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A. Sui beni</a:t>
                      </a:r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b="1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Diminuzione di quota di mercato</a:t>
                      </a:r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Proporre offerte per far conoscere il prodotto, mantenere alta la qualità</a:t>
                      </a:r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b="1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b="1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Siccità </a:t>
                      </a:r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A. calamità</a:t>
                      </a:r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b="1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Cambiamento gusti consumatori</a:t>
                      </a:r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Accanto al biologico, produrre anche produzione integrata</a:t>
                      </a:r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b="1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Infiltrazioni mafiose</a:t>
                      </a:r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Baskerville Old Face" panose="02020602080505020303" pitchFamily="18" charset="0"/>
                        </a:rPr>
                        <a:t>Protocollo di legge SA8000</a:t>
                      </a:r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5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510" y="284176"/>
            <a:ext cx="3340898" cy="137171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045162"/>
              </p:ext>
            </p:extLst>
          </p:nvPr>
        </p:nvGraphicFramePr>
        <p:xfrm>
          <a:off x="1202919" y="2430379"/>
          <a:ext cx="9783762" cy="29922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61254"/>
                <a:gridCol w="3261254"/>
                <a:gridCol w="3261254"/>
              </a:tblGrid>
              <a:tr h="52337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EVENTO</a:t>
                      </a:r>
                      <a:r>
                        <a:rPr lang="it-IT" b="1" baseline="0" dirty="0" smtClean="0"/>
                        <a:t> DANNOSO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RISPOSTA PREVISTA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SOLUZIONE AGGIUNTIVA</a:t>
                      </a:r>
                      <a:endParaRPr lang="it-IT" b="1" dirty="0"/>
                    </a:p>
                  </a:txBody>
                  <a:tcPr/>
                </a:tc>
              </a:tr>
              <a:tr h="52337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INCENDIO O FURTO AL MAGAZZINO DI STOCCAGGIO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NESSUNA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ASSICURAZIONE SU FURTO, INCENDIO, CALAMITA’</a:t>
                      </a:r>
                      <a:endParaRPr lang="it-IT" b="1" dirty="0"/>
                    </a:p>
                  </a:txBody>
                  <a:tcPr/>
                </a:tc>
              </a:tr>
              <a:tr h="52337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PERDITA DEL RACCOLTO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SI’ (A. SUI BENI E SULLE CALAMITA’)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/>
                    </a:p>
                  </a:txBody>
                  <a:tcPr/>
                </a:tc>
              </a:tr>
              <a:tr h="52337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LA</a:t>
                      </a:r>
                      <a:r>
                        <a:rPr lang="it-IT" b="1" baseline="0" dirty="0" smtClean="0"/>
                        <a:t> CERTIFICAZIONE BIOLOGIA NON VIENE Più CONSIDERATA AFFIDABILE E/O IMPORTANTE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SI’ (DIFFERENZIAZIONE DEL PRODOTTO, PROMOZIONI)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993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Conclusioni:</a:t>
            </a: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3600" dirty="0" smtClean="0">
                <a:solidFill>
                  <a:schemeClr val="bg2">
                    <a:lumMod val="50000"/>
                  </a:schemeClr>
                </a:solidFill>
              </a:rPr>
              <a:t>Predisporre un piano dei possibili rischi impone uno studio e una conoscenza più puntuali delle caratteristiche della propria azienda. Il confronto con un assicuratore avrebbe permesso di non sottovalutare l’aspetto della sicurezza dei prodotti nel magazzino.</a:t>
            </a:r>
          </a:p>
          <a:p>
            <a:pPr marL="0" indent="0">
              <a:buNone/>
            </a:pPr>
            <a:r>
              <a:rPr lang="it-IT" sz="3600" dirty="0" smtClean="0">
                <a:solidFill>
                  <a:schemeClr val="bg2">
                    <a:lumMod val="50000"/>
                  </a:schemeClr>
                </a:solidFill>
              </a:rPr>
              <a:t>Dal punto di vista didattico, la simulazione ha messo in luce aspetti pratici della gestione aziendale che dal punto di vista teorico sembravano </a:t>
            </a:r>
            <a:r>
              <a:rPr lang="it-IT" sz="3600" smtClean="0">
                <a:solidFill>
                  <a:schemeClr val="bg2">
                    <a:lumMod val="50000"/>
                  </a:schemeClr>
                </a:solidFill>
              </a:rPr>
              <a:t>meno problematici.</a:t>
            </a:r>
            <a:endParaRPr lang="it-IT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7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sce">
  <a:themeElements>
    <a:clrScheme name="Fasce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asc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sc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TM03090430[[fn=Fasce]]</Template>
  <TotalTime>108</TotalTime>
  <Words>268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Baskerville Old Face</vt:lpstr>
      <vt:lpstr>Bernard MT Condensed</vt:lpstr>
      <vt:lpstr>Corbel</vt:lpstr>
      <vt:lpstr>Wingdings</vt:lpstr>
      <vt:lpstr>Fasce</vt:lpstr>
      <vt:lpstr>ALLNEEDS</vt:lpstr>
      <vt:lpstr>DESCRIZIONE</vt:lpstr>
      <vt:lpstr>Presentazione standard di PowerPoint</vt:lpstr>
      <vt:lpstr>Presentazione standard di PowerPoint</vt:lpstr>
      <vt:lpstr>Conclusioni: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ALLNEEDS</dc:title>
  <dc:creator>Simona</dc:creator>
  <cp:lastModifiedBy>Simona</cp:lastModifiedBy>
  <cp:revision>11</cp:revision>
  <dcterms:created xsi:type="dcterms:W3CDTF">2017-06-23T20:08:11Z</dcterms:created>
  <dcterms:modified xsi:type="dcterms:W3CDTF">2017-06-23T21:56:34Z</dcterms:modified>
</cp:coreProperties>
</file>