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  <p:sldMasterId id="2147483661" r:id="rId2"/>
  </p:sldMasterIdLst>
  <p:notesMasterIdLst>
    <p:notesMasterId r:id="rId5"/>
  </p:notesMasterIdLst>
  <p:sldIdLst>
    <p:sldId id="256" r:id="rId3"/>
    <p:sldId id="261" r:id="rId4"/>
  </p:sldIdLst>
  <p:sldSz cx="9144000" cy="5143500" type="screen16x9"/>
  <p:notesSz cx="6858000" cy="9144000"/>
  <p:embeddedFontLst>
    <p:embeddedFont>
      <p:font typeface="Comfortaa" panose="020B0604020202020204" charset="0"/>
      <p:regular r:id="rId6"/>
      <p:bold r:id="rId7"/>
    </p:embeddedFont>
    <p:embeddedFont>
      <p:font typeface="Lato" panose="020B0604020202020204" charset="0"/>
      <p:regular r:id="rId8"/>
      <p:bold r:id="rId9"/>
      <p:italic r:id="rId10"/>
      <p:boldItalic r:id="rId11"/>
    </p:embeddedFont>
    <p:embeddedFont>
      <p:font typeface="Raleway" panose="020B0604020202020204" charset="0"/>
      <p:regular r:id="rId12"/>
      <p:bold r:id="rId13"/>
      <p:italic r:id="rId14"/>
      <p:boldItalic r:id="rId15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44690ED6-2B78-4921-9739-BF9B6A6A56F0}">
  <a:tblStyle styleId="{44690ED6-2B78-4921-9739-BF9B6A6A56F0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41" d="100"/>
          <a:sy n="141" d="100"/>
        </p:scale>
        <p:origin x="138" y="33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3.fntdata"/><Relationship Id="rId13" Type="http://schemas.openxmlformats.org/officeDocument/2006/relationships/font" Target="fonts/font8.fntdata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font" Target="fonts/font2.fntdata"/><Relationship Id="rId12" Type="http://schemas.openxmlformats.org/officeDocument/2006/relationships/font" Target="fonts/font7.fntdata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1.fntdata"/><Relationship Id="rId11" Type="http://schemas.openxmlformats.org/officeDocument/2006/relationships/font" Target="fonts/font6.fntdata"/><Relationship Id="rId5" Type="http://schemas.openxmlformats.org/officeDocument/2006/relationships/notesMaster" Target="notesMasters/notesMaster1.xml"/><Relationship Id="rId15" Type="http://schemas.openxmlformats.org/officeDocument/2006/relationships/font" Target="fonts/font10.fntdata"/><Relationship Id="rId10" Type="http://schemas.openxmlformats.org/officeDocument/2006/relationships/font" Target="fonts/font5.fntdata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font" Target="fonts/font4.fntdata"/><Relationship Id="rId14" Type="http://schemas.openxmlformats.org/officeDocument/2006/relationships/font" Target="fonts/font9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cb9a0b074_1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cb9a0b074_1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1" name="Google Shape;141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chemeClr val="dk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Google Shape;10;p2"/>
          <p:cNvCxnSpPr/>
          <p:nvPr/>
        </p:nvCxnSpPr>
        <p:spPr>
          <a:xfrm>
            <a:off x="2477724" y="415650"/>
            <a:ext cx="6244200" cy="0"/>
          </a:xfrm>
          <a:prstGeom prst="straightConnector1">
            <a:avLst/>
          </a:prstGeom>
          <a:noFill/>
          <a:ln w="3810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1" name="Google Shape;11;p2"/>
          <p:cNvCxnSpPr/>
          <p:nvPr/>
        </p:nvCxnSpPr>
        <p:spPr>
          <a:xfrm>
            <a:off x="2477724" y="4740000"/>
            <a:ext cx="62442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2" name="Google Shape;12;p2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3" name="Google Shape;13;p2"/>
          <p:cNvSpPr txBox="1">
            <a:spLocks noGrp="1"/>
          </p:cNvSpPr>
          <p:nvPr>
            <p:ph type="ctrTitle"/>
          </p:nvPr>
        </p:nvSpPr>
        <p:spPr>
          <a:xfrm>
            <a:off x="2371725" y="630225"/>
            <a:ext cx="6331500" cy="15420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ubTitle" idx="1"/>
          </p:nvPr>
        </p:nvSpPr>
        <p:spPr>
          <a:xfrm>
            <a:off x="2390267" y="3238450"/>
            <a:ext cx="6331500" cy="12417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>
                <a:solidFill>
                  <a:schemeClr val="lt1"/>
                </a:solidFill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>
                <a:solidFill>
                  <a:schemeClr val="lt1"/>
                </a:solidFill>
              </a:defRPr>
            </a:lvl1pPr>
            <a:lvl2pPr lvl="1" rtl="0">
              <a:buNone/>
              <a:defRPr>
                <a:solidFill>
                  <a:schemeClr val="lt1"/>
                </a:solidFill>
              </a:defRPr>
            </a:lvl2pPr>
            <a:lvl3pPr lvl="2" rtl="0">
              <a:buNone/>
              <a:defRPr>
                <a:solidFill>
                  <a:schemeClr val="lt1"/>
                </a:solidFill>
              </a:defRPr>
            </a:lvl3pPr>
            <a:lvl4pPr lvl="3" rtl="0">
              <a:buNone/>
              <a:defRPr>
                <a:solidFill>
                  <a:schemeClr val="lt1"/>
                </a:solidFill>
              </a:defRPr>
            </a:lvl4pPr>
            <a:lvl5pPr lvl="4" rtl="0">
              <a:buNone/>
              <a:defRPr>
                <a:solidFill>
                  <a:schemeClr val="lt1"/>
                </a:solidFill>
              </a:defRPr>
            </a:lvl5pPr>
            <a:lvl6pPr lvl="5" rtl="0">
              <a:buNone/>
              <a:defRPr>
                <a:solidFill>
                  <a:schemeClr val="lt1"/>
                </a:solidFill>
              </a:defRPr>
            </a:lvl6pPr>
            <a:lvl7pPr lvl="6" rtl="0">
              <a:buNone/>
              <a:defRPr>
                <a:solidFill>
                  <a:schemeClr val="lt1"/>
                </a:solidFill>
              </a:defRPr>
            </a:lvl7pPr>
            <a:lvl8pPr lvl="7" rtl="0">
              <a:buNone/>
              <a:defRPr>
                <a:solidFill>
                  <a:schemeClr val="lt1"/>
                </a:solidFill>
              </a:defRPr>
            </a:lvl8pPr>
            <a:lvl9pPr lvl="8" rtl="0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 slide">
    <p:bg>
      <p:bgPr>
        <a:solidFill>
          <a:schemeClr val="dk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Google Shape;10;p5"/>
          <p:cNvCxnSpPr/>
          <p:nvPr/>
        </p:nvCxnSpPr>
        <p:spPr>
          <a:xfrm>
            <a:off x="2477724" y="415650"/>
            <a:ext cx="6244200" cy="0"/>
          </a:xfrm>
          <a:prstGeom prst="straightConnector1">
            <a:avLst/>
          </a:prstGeom>
          <a:noFill/>
          <a:ln w="3810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1" name="Google Shape;11;p5"/>
          <p:cNvCxnSpPr/>
          <p:nvPr/>
        </p:nvCxnSpPr>
        <p:spPr>
          <a:xfrm>
            <a:off x="2477724" y="4740000"/>
            <a:ext cx="62442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2" name="Google Shape;12;p5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3" name="Google Shape;13;p5"/>
          <p:cNvSpPr txBox="1">
            <a:spLocks noGrp="1"/>
          </p:cNvSpPr>
          <p:nvPr>
            <p:ph type="ctrTitle"/>
          </p:nvPr>
        </p:nvSpPr>
        <p:spPr>
          <a:xfrm>
            <a:off x="2371725" y="630225"/>
            <a:ext cx="6331500" cy="154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4" name="Google Shape;14;p5"/>
          <p:cNvSpPr txBox="1">
            <a:spLocks noGrp="1"/>
          </p:cNvSpPr>
          <p:nvPr>
            <p:ph type="subTitle" idx="1"/>
          </p:nvPr>
        </p:nvSpPr>
        <p:spPr>
          <a:xfrm>
            <a:off x="2390267" y="3238450"/>
            <a:ext cx="6331500" cy="124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5" name="Google Shape;15;p5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339644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6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536075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 point">
    <p:bg>
      <p:bgPr>
        <a:solidFill>
          <a:srgbClr val="353535"/>
        </a:solidFill>
        <a:effectLst/>
      </p:bgPr>
    </p:bg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9" name="Google Shape;19;p7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20" name="Google Shape;20;p7"/>
          <p:cNvSpPr txBox="1">
            <a:spLocks noGrp="1"/>
          </p:cNvSpPr>
          <p:nvPr>
            <p:ph type="title"/>
          </p:nvPr>
        </p:nvSpPr>
        <p:spPr>
          <a:xfrm>
            <a:off x="283103" y="712141"/>
            <a:ext cx="6244200" cy="383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21" name="Google Shape;21;p7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931413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 header">
    <p:bg>
      <p:bgPr>
        <a:solidFill>
          <a:schemeClr val="dk1"/>
        </a:solidFill>
        <a:effectLst/>
      </p:bgPr>
    </p:bg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3" name="Google Shape;23;p8"/>
          <p:cNvCxnSpPr/>
          <p:nvPr/>
        </p:nvCxnSpPr>
        <p:spPr>
          <a:xfrm>
            <a:off x="425200" y="415650"/>
            <a:ext cx="8296800" cy="0"/>
          </a:xfrm>
          <a:prstGeom prst="straightConnector1">
            <a:avLst/>
          </a:prstGeom>
          <a:noFill/>
          <a:ln w="3810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24" name="Google Shape;24;p8"/>
          <p:cNvCxnSpPr/>
          <p:nvPr/>
        </p:nvCxnSpPr>
        <p:spPr>
          <a:xfrm>
            <a:off x="425200" y="4740000"/>
            <a:ext cx="82968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25" name="Google Shape;25;p8"/>
          <p:cNvSpPr txBox="1">
            <a:spLocks noGrp="1"/>
          </p:cNvSpPr>
          <p:nvPr>
            <p:ph type="title"/>
          </p:nvPr>
        </p:nvSpPr>
        <p:spPr>
          <a:xfrm>
            <a:off x="406425" y="1806825"/>
            <a:ext cx="8296800" cy="154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8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80524249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8" name="Google Shape;28;p9"/>
          <p:cNvCxnSpPr/>
          <p:nvPr/>
        </p:nvCxnSpPr>
        <p:spPr>
          <a:xfrm>
            <a:off x="2477724" y="415650"/>
            <a:ext cx="6244200" cy="0"/>
          </a:xfrm>
          <a:prstGeom prst="straightConnector1">
            <a:avLst/>
          </a:prstGeom>
          <a:noFill/>
          <a:ln w="3810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29" name="Google Shape;29;p9"/>
          <p:cNvCxnSpPr/>
          <p:nvPr/>
        </p:nvCxnSpPr>
        <p:spPr>
          <a:xfrm>
            <a:off x="2477724" y="4740000"/>
            <a:ext cx="62442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30" name="Google Shape;30;p9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31" name="Google Shape;31;p9"/>
          <p:cNvSpPr txBox="1">
            <a:spLocks noGrp="1"/>
          </p:cNvSpPr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9"/>
          <p:cNvSpPr txBox="1">
            <a:spLocks noGrp="1"/>
          </p:cNvSpPr>
          <p:nvPr>
            <p:ph type="body" idx="1"/>
          </p:nvPr>
        </p:nvSpPr>
        <p:spPr>
          <a:xfrm>
            <a:off x="2410112" y="1595776"/>
            <a:ext cx="6321600" cy="300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33" name="Google Shape;33;p9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8056872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 and two columns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5" name="Google Shape;35;p10"/>
          <p:cNvCxnSpPr/>
          <p:nvPr/>
        </p:nvCxnSpPr>
        <p:spPr>
          <a:xfrm>
            <a:off x="2477724" y="415650"/>
            <a:ext cx="6244200" cy="0"/>
          </a:xfrm>
          <a:prstGeom prst="straightConnector1">
            <a:avLst/>
          </a:prstGeom>
          <a:noFill/>
          <a:ln w="3810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36" name="Google Shape;36;p10"/>
          <p:cNvCxnSpPr/>
          <p:nvPr/>
        </p:nvCxnSpPr>
        <p:spPr>
          <a:xfrm>
            <a:off x="2477724" y="4740000"/>
            <a:ext cx="62442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37" name="Google Shape;37;p10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38" name="Google Shape;38;p10"/>
          <p:cNvSpPr txBox="1">
            <a:spLocks noGrp="1"/>
          </p:cNvSpPr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10"/>
          <p:cNvSpPr txBox="1">
            <a:spLocks noGrp="1"/>
          </p:cNvSpPr>
          <p:nvPr>
            <p:ph type="body" idx="1"/>
          </p:nvPr>
        </p:nvSpPr>
        <p:spPr>
          <a:xfrm>
            <a:off x="2400303" y="1602675"/>
            <a:ext cx="3071400" cy="300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40" name="Google Shape;40;p10"/>
          <p:cNvSpPr txBox="1">
            <a:spLocks noGrp="1"/>
          </p:cNvSpPr>
          <p:nvPr>
            <p:ph type="body" idx="2"/>
          </p:nvPr>
        </p:nvSpPr>
        <p:spPr>
          <a:xfrm>
            <a:off x="5650572" y="1602675"/>
            <a:ext cx="3071400" cy="300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41" name="Google Shape;41;p10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99980165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 only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11"/>
          <p:cNvSpPr txBox="1">
            <a:spLocks noGrp="1"/>
          </p:cNvSpPr>
          <p:nvPr>
            <p:ph type="title"/>
          </p:nvPr>
        </p:nvSpPr>
        <p:spPr>
          <a:xfrm>
            <a:off x="303300" y="411575"/>
            <a:ext cx="8520600" cy="63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11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76342176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 column text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6" name="Google Shape;46;p12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47" name="Google Shape;47;p12"/>
          <p:cNvSpPr txBox="1">
            <a:spLocks noGrp="1"/>
          </p:cNvSpPr>
          <p:nvPr>
            <p:ph type="title"/>
          </p:nvPr>
        </p:nvSpPr>
        <p:spPr>
          <a:xfrm>
            <a:off x="319500" y="936600"/>
            <a:ext cx="2808000" cy="75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48" name="Google Shape;48;p12"/>
          <p:cNvSpPr txBox="1">
            <a:spLocks noGrp="1"/>
          </p:cNvSpPr>
          <p:nvPr>
            <p:ph type="body" idx="1"/>
          </p:nvPr>
        </p:nvSpPr>
        <p:spPr>
          <a:xfrm>
            <a:off x="319500" y="1846804"/>
            <a:ext cx="2808000" cy="280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7731439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 title and description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/>
          <p:nvPr/>
        </p:nvSpPr>
        <p:spPr>
          <a:xfrm>
            <a:off x="4572000" y="12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52" name="Google Shape;52;p13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53" name="Google Shape;53;p13"/>
          <p:cNvSpPr txBox="1">
            <a:spLocks noGrp="1"/>
          </p:cNvSpPr>
          <p:nvPr>
            <p:ph type="title"/>
          </p:nvPr>
        </p:nvSpPr>
        <p:spPr>
          <a:xfrm>
            <a:off x="265500" y="1397350"/>
            <a:ext cx="4045200" cy="131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54" name="Google Shape;54;p13"/>
          <p:cNvSpPr txBox="1">
            <a:spLocks noGrp="1"/>
          </p:cNvSpPr>
          <p:nvPr>
            <p:ph type="subTitle" idx="1"/>
          </p:nvPr>
        </p:nvSpPr>
        <p:spPr>
          <a:xfrm>
            <a:off x="265500" y="2735371"/>
            <a:ext cx="4045200" cy="134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55" name="Google Shape;55;p13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marL="914400" lvl="1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marL="1371600" lvl="2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marL="1828800" lvl="3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2286000" lvl="4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marL="2743200" lvl="5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marL="3200400" lvl="6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175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56" name="Google Shape;56;p13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3202421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8" name="Google Shape;58;p14"/>
          <p:cNvCxnSpPr/>
          <p:nvPr/>
        </p:nvCxnSpPr>
        <p:spPr>
          <a:xfrm>
            <a:off x="425200" y="4740000"/>
            <a:ext cx="82968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59" name="Google Shape;59;p14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60" name="Google Shape;60;p14"/>
          <p:cNvSpPr txBox="1">
            <a:spLocks noGrp="1"/>
          </p:cNvSpPr>
          <p:nvPr>
            <p:ph type="body" idx="1"/>
          </p:nvPr>
        </p:nvSpPr>
        <p:spPr>
          <a:xfrm>
            <a:off x="328017" y="4226025"/>
            <a:ext cx="83886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61" name="Google Shape;61;p14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344676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chemeClr val="dk1"/>
        </a:solidFill>
        <a:effectLst/>
      </p:bgPr>
    </p:bg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Google Shape;17;p3"/>
          <p:cNvCxnSpPr/>
          <p:nvPr/>
        </p:nvCxnSpPr>
        <p:spPr>
          <a:xfrm>
            <a:off x="425200" y="415650"/>
            <a:ext cx="8296800" cy="0"/>
          </a:xfrm>
          <a:prstGeom prst="straightConnector1">
            <a:avLst/>
          </a:prstGeom>
          <a:noFill/>
          <a:ln w="3810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8" name="Google Shape;18;p3"/>
          <p:cNvCxnSpPr/>
          <p:nvPr/>
        </p:nvCxnSpPr>
        <p:spPr>
          <a:xfrm>
            <a:off x="425200" y="4740000"/>
            <a:ext cx="82968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9" name="Google Shape;19;p3"/>
          <p:cNvSpPr txBox="1">
            <a:spLocks noGrp="1"/>
          </p:cNvSpPr>
          <p:nvPr>
            <p:ph type="title"/>
          </p:nvPr>
        </p:nvSpPr>
        <p:spPr>
          <a:xfrm>
            <a:off x="406425" y="1806825"/>
            <a:ext cx="8296800" cy="15420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>
                <a:solidFill>
                  <a:schemeClr val="lt1"/>
                </a:solidFill>
              </a:defRPr>
            </a:lvl1pPr>
            <a:lvl2pPr lvl="1" rtl="0">
              <a:buNone/>
              <a:defRPr>
                <a:solidFill>
                  <a:schemeClr val="lt1"/>
                </a:solidFill>
              </a:defRPr>
            </a:lvl2pPr>
            <a:lvl3pPr lvl="2" rtl="0">
              <a:buNone/>
              <a:defRPr>
                <a:solidFill>
                  <a:schemeClr val="lt1"/>
                </a:solidFill>
              </a:defRPr>
            </a:lvl3pPr>
            <a:lvl4pPr lvl="3" rtl="0">
              <a:buNone/>
              <a:defRPr>
                <a:solidFill>
                  <a:schemeClr val="lt1"/>
                </a:solidFill>
              </a:defRPr>
            </a:lvl4pPr>
            <a:lvl5pPr lvl="4" rtl="0">
              <a:buNone/>
              <a:defRPr>
                <a:solidFill>
                  <a:schemeClr val="lt1"/>
                </a:solidFill>
              </a:defRPr>
            </a:lvl5pPr>
            <a:lvl6pPr lvl="5" rtl="0">
              <a:buNone/>
              <a:defRPr>
                <a:solidFill>
                  <a:schemeClr val="lt1"/>
                </a:solidFill>
              </a:defRPr>
            </a:lvl6pPr>
            <a:lvl7pPr lvl="6" rtl="0">
              <a:buNone/>
              <a:defRPr>
                <a:solidFill>
                  <a:schemeClr val="lt1"/>
                </a:solidFill>
              </a:defRPr>
            </a:lvl7pPr>
            <a:lvl8pPr lvl="7" rtl="0">
              <a:buNone/>
              <a:defRPr>
                <a:solidFill>
                  <a:schemeClr val="lt1"/>
                </a:solidFill>
              </a:defRPr>
            </a:lvl8pPr>
            <a:lvl9pPr lvl="8" rtl="0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 number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3" name="Google Shape;63;p15"/>
          <p:cNvCxnSpPr/>
          <p:nvPr/>
        </p:nvCxnSpPr>
        <p:spPr>
          <a:xfrm>
            <a:off x="425200" y="4740000"/>
            <a:ext cx="82968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64" name="Google Shape;64;p15"/>
          <p:cNvCxnSpPr/>
          <p:nvPr/>
        </p:nvCxnSpPr>
        <p:spPr>
          <a:xfrm>
            <a:off x="425200" y="415650"/>
            <a:ext cx="8296800" cy="0"/>
          </a:xfrm>
          <a:prstGeom prst="straightConnector1">
            <a:avLst/>
          </a:prstGeom>
          <a:noFill/>
          <a:ln w="3810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65" name="Google Shape;65;p15"/>
          <p:cNvSpPr txBox="1">
            <a:spLocks noGrp="1"/>
          </p:cNvSpPr>
          <p:nvPr>
            <p:ph type="title" hasCustomPrompt="1"/>
          </p:nvPr>
        </p:nvSpPr>
        <p:spPr>
          <a:xfrm>
            <a:off x="853950" y="1304850"/>
            <a:ext cx="7436100" cy="153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r>
              <a:t>xx%</a:t>
            </a:r>
          </a:p>
        </p:txBody>
      </p:sp>
      <p:sp>
        <p:nvSpPr>
          <p:cNvPr id="66" name="Google Shape;66;p15"/>
          <p:cNvSpPr txBox="1">
            <a:spLocks noGrp="1"/>
          </p:cNvSpPr>
          <p:nvPr>
            <p:ph type="body" idx="1"/>
          </p:nvPr>
        </p:nvSpPr>
        <p:spPr>
          <a:xfrm>
            <a:off x="853950" y="2919450"/>
            <a:ext cx="7436100" cy="10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67" name="Google Shape;67;p15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6215121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2" name="Google Shape;22;p4"/>
          <p:cNvCxnSpPr/>
          <p:nvPr/>
        </p:nvCxnSpPr>
        <p:spPr>
          <a:xfrm>
            <a:off x="2477724" y="415650"/>
            <a:ext cx="6244200" cy="0"/>
          </a:xfrm>
          <a:prstGeom prst="straightConnector1">
            <a:avLst/>
          </a:prstGeom>
          <a:noFill/>
          <a:ln w="3810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23" name="Google Shape;23;p4"/>
          <p:cNvCxnSpPr/>
          <p:nvPr/>
        </p:nvCxnSpPr>
        <p:spPr>
          <a:xfrm>
            <a:off x="2477724" y="4740000"/>
            <a:ext cx="62442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24" name="Google Shape;24;p4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25" name="Google Shape;25;p4"/>
          <p:cNvSpPr txBox="1">
            <a:spLocks noGrp="1"/>
          </p:cNvSpPr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body" idx="1"/>
          </p:nvPr>
        </p:nvSpPr>
        <p:spPr>
          <a:xfrm>
            <a:off x="2410112" y="1595776"/>
            <a:ext cx="6321600" cy="3002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7" name="Google Shape;27;p4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9" name="Google Shape;29;p5"/>
          <p:cNvCxnSpPr/>
          <p:nvPr/>
        </p:nvCxnSpPr>
        <p:spPr>
          <a:xfrm>
            <a:off x="2477724" y="415650"/>
            <a:ext cx="6244200" cy="0"/>
          </a:xfrm>
          <a:prstGeom prst="straightConnector1">
            <a:avLst/>
          </a:prstGeom>
          <a:noFill/>
          <a:ln w="3810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30" name="Google Shape;30;p5"/>
          <p:cNvCxnSpPr/>
          <p:nvPr/>
        </p:nvCxnSpPr>
        <p:spPr>
          <a:xfrm>
            <a:off x="2477724" y="4740000"/>
            <a:ext cx="62442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31" name="Google Shape;31;p5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32" name="Google Shape;32;p5"/>
          <p:cNvSpPr txBox="1">
            <a:spLocks noGrp="1"/>
          </p:cNvSpPr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body" idx="1"/>
          </p:nvPr>
        </p:nvSpPr>
        <p:spPr>
          <a:xfrm>
            <a:off x="2400303" y="1602675"/>
            <a:ext cx="3071400" cy="3002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4" name="Google Shape;34;p5"/>
          <p:cNvSpPr txBox="1">
            <a:spLocks noGrp="1"/>
          </p:cNvSpPr>
          <p:nvPr>
            <p:ph type="body" idx="2"/>
          </p:nvPr>
        </p:nvSpPr>
        <p:spPr>
          <a:xfrm>
            <a:off x="5650572" y="1602675"/>
            <a:ext cx="3071400" cy="3002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6"/>
          <p:cNvSpPr txBox="1">
            <a:spLocks noGrp="1"/>
          </p:cNvSpPr>
          <p:nvPr>
            <p:ph type="title"/>
          </p:nvPr>
        </p:nvSpPr>
        <p:spPr>
          <a:xfrm>
            <a:off x="303300" y="411575"/>
            <a:ext cx="8520600" cy="639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0" name="Google Shape;40;p7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41" name="Google Shape;41;p7"/>
          <p:cNvSpPr txBox="1">
            <a:spLocks noGrp="1"/>
          </p:cNvSpPr>
          <p:nvPr>
            <p:ph type="title"/>
          </p:nvPr>
        </p:nvSpPr>
        <p:spPr>
          <a:xfrm>
            <a:off x="319500" y="936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42" name="Google Shape;42;p7"/>
          <p:cNvSpPr txBox="1">
            <a:spLocks noGrp="1"/>
          </p:cNvSpPr>
          <p:nvPr>
            <p:ph type="body" idx="1"/>
          </p:nvPr>
        </p:nvSpPr>
        <p:spPr>
          <a:xfrm>
            <a:off x="319500" y="1846804"/>
            <a:ext cx="2808000" cy="2806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048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9"/>
          <p:cNvSpPr/>
          <p:nvPr/>
        </p:nvSpPr>
        <p:spPr>
          <a:xfrm>
            <a:off x="4572000" y="12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50" name="Google Shape;50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51" name="Google Shape;51;p9"/>
          <p:cNvSpPr txBox="1">
            <a:spLocks noGrp="1"/>
          </p:cNvSpPr>
          <p:nvPr>
            <p:ph type="title"/>
          </p:nvPr>
        </p:nvSpPr>
        <p:spPr>
          <a:xfrm>
            <a:off x="265500" y="1397350"/>
            <a:ext cx="4045200" cy="13182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52" name="Google Shape;52;p9"/>
          <p:cNvSpPr txBox="1">
            <a:spLocks noGrp="1"/>
          </p:cNvSpPr>
          <p:nvPr>
            <p:ph type="subTitle" idx="1"/>
          </p:nvPr>
        </p:nvSpPr>
        <p:spPr>
          <a:xfrm>
            <a:off x="265500" y="2735371"/>
            <a:ext cx="4045200" cy="13455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53" name="Google Shape;53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3429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marL="914400" lvl="1" indent="-3175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marL="1371600" lvl="2" indent="-3175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marL="1828800" lvl="3" indent="-3175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2286000" lvl="4" indent="-3175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marL="2743200" lvl="5" indent="-3175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marL="3200400" lvl="6" indent="-3175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175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17500" rtl="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54" name="Google Shape;54;p9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>
                <a:solidFill>
                  <a:schemeClr val="lt1"/>
                </a:solidFill>
              </a:defRPr>
            </a:lvl1pPr>
            <a:lvl2pPr lvl="1" rtl="0">
              <a:buNone/>
              <a:defRPr>
                <a:solidFill>
                  <a:schemeClr val="lt1"/>
                </a:solidFill>
              </a:defRPr>
            </a:lvl2pPr>
            <a:lvl3pPr lvl="2" rtl="0">
              <a:buNone/>
              <a:defRPr>
                <a:solidFill>
                  <a:schemeClr val="lt1"/>
                </a:solidFill>
              </a:defRPr>
            </a:lvl3pPr>
            <a:lvl4pPr lvl="3" rtl="0">
              <a:buNone/>
              <a:defRPr>
                <a:solidFill>
                  <a:schemeClr val="lt1"/>
                </a:solidFill>
              </a:defRPr>
            </a:lvl4pPr>
            <a:lvl5pPr lvl="4" rtl="0">
              <a:buNone/>
              <a:defRPr>
                <a:solidFill>
                  <a:schemeClr val="lt1"/>
                </a:solidFill>
              </a:defRPr>
            </a:lvl5pPr>
            <a:lvl6pPr lvl="5" rtl="0">
              <a:buNone/>
              <a:defRPr>
                <a:solidFill>
                  <a:schemeClr val="lt1"/>
                </a:solidFill>
              </a:defRPr>
            </a:lvl6pPr>
            <a:lvl7pPr lvl="6" rtl="0">
              <a:buNone/>
              <a:defRPr>
                <a:solidFill>
                  <a:schemeClr val="lt1"/>
                </a:solidFill>
              </a:defRPr>
            </a:lvl7pPr>
            <a:lvl8pPr lvl="7" rtl="0">
              <a:buNone/>
              <a:defRPr>
                <a:solidFill>
                  <a:schemeClr val="lt1"/>
                </a:solidFill>
              </a:defRPr>
            </a:lvl8pPr>
            <a:lvl9pPr lvl="8" rtl="0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6" name="Google Shape;56;p10"/>
          <p:cNvCxnSpPr/>
          <p:nvPr/>
        </p:nvCxnSpPr>
        <p:spPr>
          <a:xfrm>
            <a:off x="425200" y="4740000"/>
            <a:ext cx="82968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57" name="Google Shape;57;p10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58" name="Google Shape;58;p10"/>
          <p:cNvSpPr txBox="1">
            <a:spLocks noGrp="1"/>
          </p:cNvSpPr>
          <p:nvPr>
            <p:ph type="body" idx="1"/>
          </p:nvPr>
        </p:nvSpPr>
        <p:spPr>
          <a:xfrm>
            <a:off x="328017" y="4226025"/>
            <a:ext cx="83886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2286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59" name="Google Shape;59;p10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1" name="Google Shape;61;p11"/>
          <p:cNvCxnSpPr/>
          <p:nvPr/>
        </p:nvCxnSpPr>
        <p:spPr>
          <a:xfrm>
            <a:off x="425200" y="4740000"/>
            <a:ext cx="82968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62" name="Google Shape;62;p11"/>
          <p:cNvCxnSpPr/>
          <p:nvPr/>
        </p:nvCxnSpPr>
        <p:spPr>
          <a:xfrm>
            <a:off x="425200" y="415650"/>
            <a:ext cx="8296800" cy="0"/>
          </a:xfrm>
          <a:prstGeom prst="straightConnector1">
            <a:avLst/>
          </a:prstGeom>
          <a:noFill/>
          <a:ln w="3810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63" name="Google Shape;63;p11"/>
          <p:cNvSpPr txBox="1">
            <a:spLocks noGrp="1"/>
          </p:cNvSpPr>
          <p:nvPr>
            <p:ph type="title" hasCustomPrompt="1"/>
          </p:nvPr>
        </p:nvSpPr>
        <p:spPr>
          <a:xfrm>
            <a:off x="853950" y="1304850"/>
            <a:ext cx="7436100" cy="153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r>
              <a:t>xx%</a:t>
            </a:r>
          </a:p>
        </p:txBody>
      </p:sp>
      <p:sp>
        <p:nvSpPr>
          <p:cNvPr id="64" name="Google Shape;64;p11"/>
          <p:cNvSpPr txBox="1">
            <a:spLocks noGrp="1"/>
          </p:cNvSpPr>
          <p:nvPr>
            <p:ph type="body" idx="1"/>
          </p:nvPr>
        </p:nvSpPr>
        <p:spPr>
          <a:xfrm>
            <a:off x="853950" y="2919450"/>
            <a:ext cx="7436100" cy="1071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 algn="ctr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65" name="Google Shape;65;p11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4.xml"/><Relationship Id="rId10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wiss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2410112" y="1595776"/>
            <a:ext cx="6321600" cy="300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Lato"/>
              <a:buChar char="●"/>
              <a:defRPr sz="18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marL="914400" lvl="1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○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marL="1371600" lvl="2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■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marL="1828800" lvl="3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●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marL="2286000" lvl="4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○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marL="2743200" lvl="5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■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marL="3200400" lvl="6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●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marL="3657600" lvl="7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○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marL="4114800" lvl="8" indent="-317500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Lato"/>
              <a:buChar char="■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r" rtl="0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r" rtl="0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r" rtl="0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r" rtl="0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r" rtl="0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r" rtl="0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r" rtl="0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r" rtl="0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5" r:id="rId7"/>
    <p:sldLayoutId id="2147483656" r:id="rId8"/>
    <p:sldLayoutId id="2147483657" r:id="rId9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4"/>
          <p:cNvSpPr txBox="1">
            <a:spLocks noGrp="1"/>
          </p:cNvSpPr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 i="0" u="none" strike="noStrike" cap="none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 i="0" u="none" strike="noStrike" cap="none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 i="0" u="none" strike="noStrike" cap="none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 i="0" u="none" strike="noStrike" cap="none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 i="0" u="none" strike="noStrike" cap="none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 i="0" u="none" strike="noStrike" cap="none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 i="0" u="none" strike="noStrike" cap="none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 i="0" u="none" strike="noStrike" cap="none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 i="0" u="none" strike="noStrike" cap="none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>
            <a:endParaRPr/>
          </a:p>
        </p:txBody>
      </p:sp>
      <p:sp>
        <p:nvSpPr>
          <p:cNvPr id="7" name="Google Shape;7;p4"/>
          <p:cNvSpPr txBox="1">
            <a:spLocks noGrp="1"/>
          </p:cNvSpPr>
          <p:nvPr>
            <p:ph type="body" idx="1"/>
          </p:nvPr>
        </p:nvSpPr>
        <p:spPr>
          <a:xfrm>
            <a:off x="2410112" y="1595776"/>
            <a:ext cx="6321600" cy="300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Lato"/>
              <a:buChar char="●"/>
              <a:defRPr sz="18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○"/>
              <a:defRPr sz="14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■"/>
              <a:defRPr sz="14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●"/>
              <a:defRPr sz="14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○"/>
              <a:defRPr sz="14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■"/>
              <a:defRPr sz="14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●"/>
              <a:defRPr sz="14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○"/>
              <a:defRPr sz="14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Lato"/>
              <a:buChar char="■"/>
              <a:defRPr sz="14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8" name="Google Shape;8;p4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69975344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3"/>
          <p:cNvSpPr txBox="1">
            <a:spLocks noGrp="1"/>
          </p:cNvSpPr>
          <p:nvPr>
            <p:ph type="ctrTitle"/>
          </p:nvPr>
        </p:nvSpPr>
        <p:spPr>
          <a:xfrm>
            <a:off x="2371725" y="630225"/>
            <a:ext cx="6331500" cy="562274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 dirty="0">
                <a:solidFill>
                  <a:schemeClr val="bg2"/>
                </a:solidFill>
                <a:latin typeface="Comfortaa"/>
                <a:ea typeface="Comfortaa"/>
                <a:cs typeface="Comfortaa"/>
                <a:sym typeface="Comfortaa"/>
              </a:rPr>
              <a:t>MODULO 2 </a:t>
            </a:r>
            <a:endParaRPr sz="3000" dirty="0">
              <a:solidFill>
                <a:schemeClr val="bg2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73" name="Google Shape;73;p13"/>
          <p:cNvSpPr txBox="1">
            <a:spLocks noGrp="1"/>
          </p:cNvSpPr>
          <p:nvPr>
            <p:ph type="subTitle" idx="1"/>
          </p:nvPr>
        </p:nvSpPr>
        <p:spPr>
          <a:xfrm>
            <a:off x="2390267" y="1363579"/>
            <a:ext cx="6331500" cy="3116571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3200" b="1" dirty="0">
                <a:latin typeface="Comfortaa"/>
                <a:ea typeface="Comfortaa"/>
                <a:cs typeface="Comfortaa"/>
                <a:sym typeface="Comfortaa"/>
              </a:rPr>
              <a:t>GERMINAL</a:t>
            </a:r>
          </a:p>
        </p:txBody>
      </p:sp>
      <p:pic>
        <p:nvPicPr>
          <p:cNvPr id="3" name="Immagine 2">
            <a:extLst>
              <a:ext uri="{FF2B5EF4-FFF2-40B4-BE49-F238E27FC236}">
                <a16:creationId xmlns:a16="http://schemas.microsoft.com/office/drawing/2014/main" id="{769ACE0A-44BC-47CE-8343-3DACDB72843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7769" y="171301"/>
            <a:ext cx="506012" cy="658425"/>
          </a:xfrm>
          <a:prstGeom prst="rect">
            <a:avLst/>
          </a:prstGeom>
        </p:spPr>
      </p:pic>
      <p:pic>
        <p:nvPicPr>
          <p:cNvPr id="4" name="Immagine 3">
            <a:extLst>
              <a:ext uri="{FF2B5EF4-FFF2-40B4-BE49-F238E27FC236}">
                <a16:creationId xmlns:a16="http://schemas.microsoft.com/office/drawing/2014/main" id="{CE1B27B6-90E8-43E7-9FA1-7F11A7F00C7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7759" y="948638"/>
            <a:ext cx="1201016" cy="243861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dk2"/>
            </a:gs>
            <a:gs pos="5000">
              <a:schemeClr val="dk2"/>
            </a:gs>
            <a:gs pos="47000">
              <a:schemeClr val="dk1"/>
            </a:gs>
            <a:gs pos="76000">
              <a:schemeClr val="dk1"/>
            </a:gs>
            <a:gs pos="100000">
              <a:srgbClr val="3F3F3F"/>
            </a:gs>
          </a:gsLst>
          <a:lin ang="5400000" scaled="0"/>
        </a:gradFill>
        <a:effectLst/>
      </p:bgPr>
    </p:bg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" name="Google Shape;143;p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64089" y="186750"/>
            <a:ext cx="506012" cy="6584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44" name="Google Shape;144;p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64089" y="962168"/>
            <a:ext cx="1201016" cy="243861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CasellaDiTesto 1">
            <a:extLst>
              <a:ext uri="{FF2B5EF4-FFF2-40B4-BE49-F238E27FC236}">
                <a16:creationId xmlns:a16="http://schemas.microsoft.com/office/drawing/2014/main" id="{A005ADD1-B1E3-437E-9B6A-7BA80DE24B52}"/>
              </a:ext>
            </a:extLst>
          </p:cNvPr>
          <p:cNvSpPr txBox="1"/>
          <p:nvPr/>
        </p:nvSpPr>
        <p:spPr>
          <a:xfrm>
            <a:off x="1212426" y="1815254"/>
            <a:ext cx="696976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800" b="1" dirty="0"/>
              <a:t>GERMINAL                 dall’omonimo romanzo di Emile Zola </a:t>
            </a:r>
          </a:p>
          <a:p>
            <a:endParaRPr lang="it-IT" sz="1800" b="1" dirty="0"/>
          </a:p>
          <a:p>
            <a:r>
              <a:rPr lang="it-IT" sz="1800" b="1" dirty="0">
                <a:solidFill>
                  <a:schemeClr val="bg1"/>
                </a:solidFill>
              </a:rPr>
              <a:t>In miniera e in fabbrica…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it-IT" b="1" dirty="0">
                <a:solidFill>
                  <a:schemeClr val="bg2"/>
                </a:solidFill>
              </a:rPr>
              <a:t>Rischi per la salute (apparato respiratorio e incidenti sul lavoro</a:t>
            </a:r>
            <a:r>
              <a:rPr lang="it-IT" sz="1800" b="1" dirty="0">
                <a:solidFill>
                  <a:schemeClr val="bg2"/>
                </a:solidFill>
              </a:rPr>
              <a:t>)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it-IT" b="1" dirty="0">
                <a:solidFill>
                  <a:schemeClr val="bg2"/>
                </a:solidFill>
              </a:rPr>
              <a:t>Ignorare chi sia il padrone, contro cui poter protestare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it-IT" b="1" dirty="0">
                <a:solidFill>
                  <a:schemeClr val="bg2"/>
                </a:solidFill>
              </a:rPr>
              <a:t>Carità dai ricchi ai poveri per espiare peccati, ma incomunicabilità tra le classi sociali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it-IT" b="1" dirty="0">
                <a:solidFill>
                  <a:schemeClr val="bg2"/>
                </a:solidFill>
              </a:rPr>
              <a:t>Consapevolezza dello sfruttamento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it-IT" b="1" dirty="0">
                <a:solidFill>
                  <a:schemeClr val="bg2"/>
                </a:solidFill>
              </a:rPr>
              <a:t>Primi scioperi e organizzazione dei sindacati</a:t>
            </a:r>
          </a:p>
          <a:p>
            <a:endParaRPr lang="it-IT" b="1" dirty="0">
              <a:solidFill>
                <a:schemeClr val="bg2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it-IT" b="1" dirty="0">
              <a:solidFill>
                <a:schemeClr val="bg2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it-IT" sz="1800" b="1" dirty="0">
              <a:solidFill>
                <a:schemeClr val="bg2"/>
              </a:solidFill>
            </a:endParaRPr>
          </a:p>
          <a:p>
            <a:pPr algn="ctr"/>
            <a:endParaRPr lang="it-IT" b="1" i="1" dirty="0">
              <a:solidFill>
                <a:schemeClr val="bg1"/>
              </a:solidFill>
            </a:endParaRPr>
          </a:p>
          <a:p>
            <a:pPr algn="ctr"/>
            <a:endParaRPr lang="it-IT" b="1" i="1" dirty="0">
              <a:solidFill>
                <a:schemeClr val="bg1"/>
              </a:solidFill>
            </a:endParaRP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3D164E41-02F3-4E16-BAF1-12ECBE2FBF3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857312" y="1880859"/>
            <a:ext cx="408467" cy="243861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wiss">
  <a:themeElements>
    <a:clrScheme name="Swiss">
      <a:dk1>
        <a:srgbClr val="F46524"/>
      </a:dk1>
      <a:lt1>
        <a:srgbClr val="FFFFFF"/>
      </a:lt1>
      <a:dk2>
        <a:srgbClr val="000000"/>
      </a:dk2>
      <a:lt2>
        <a:srgbClr val="757575"/>
      </a:lt2>
      <a:accent1>
        <a:srgbClr val="01579B"/>
      </a:accent1>
      <a:accent2>
        <a:srgbClr val="27C7BD"/>
      </a:accent2>
      <a:accent3>
        <a:srgbClr val="0099E8"/>
      </a:accent3>
      <a:accent4>
        <a:srgbClr val="51B9A3"/>
      </a:accent4>
      <a:accent5>
        <a:srgbClr val="FB8C00"/>
      </a:accent5>
      <a:accent6>
        <a:srgbClr val="FFAE88"/>
      </a:accent6>
      <a:hlink>
        <a:srgbClr val="0277BD"/>
      </a:hlink>
      <a:folHlink>
        <a:srgbClr val="0277B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Swiss">
  <a:themeElements>
    <a:clrScheme name="Swiss">
      <a:dk1>
        <a:srgbClr val="F46524"/>
      </a:dk1>
      <a:lt1>
        <a:srgbClr val="FFFFFF"/>
      </a:lt1>
      <a:dk2>
        <a:srgbClr val="000000"/>
      </a:dk2>
      <a:lt2>
        <a:srgbClr val="757575"/>
      </a:lt2>
      <a:accent1>
        <a:srgbClr val="01579B"/>
      </a:accent1>
      <a:accent2>
        <a:srgbClr val="27C7BD"/>
      </a:accent2>
      <a:accent3>
        <a:srgbClr val="0099E8"/>
      </a:accent3>
      <a:accent4>
        <a:srgbClr val="51B9A3"/>
      </a:accent4>
      <a:accent5>
        <a:srgbClr val="FB8C00"/>
      </a:accent5>
      <a:accent6>
        <a:srgbClr val="FFAE88"/>
      </a:accent6>
      <a:hlink>
        <a:srgbClr val="0277BD"/>
      </a:hlink>
      <a:folHlink>
        <a:srgbClr val="0277B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431</TotalTime>
  <Words>61</Words>
  <Application>Microsoft Office PowerPoint</Application>
  <PresentationFormat>Presentazione su schermo (16:9)</PresentationFormat>
  <Paragraphs>13</Paragraphs>
  <Slides>2</Slides>
  <Notes>2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2</vt:i4>
      </vt:variant>
      <vt:variant>
        <vt:lpstr>Titoli diapositive</vt:lpstr>
      </vt:variant>
      <vt:variant>
        <vt:i4>2</vt:i4>
      </vt:variant>
    </vt:vector>
  </HeadingPairs>
  <TitlesOfParts>
    <vt:vector size="9" baseType="lpstr">
      <vt:lpstr>Raleway</vt:lpstr>
      <vt:lpstr>Comfortaa</vt:lpstr>
      <vt:lpstr>Wingdings</vt:lpstr>
      <vt:lpstr>Lato</vt:lpstr>
      <vt:lpstr>Arial</vt:lpstr>
      <vt:lpstr>Swiss</vt:lpstr>
      <vt:lpstr>1_Swiss</vt:lpstr>
      <vt:lpstr>MODULO 2 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Nome Società</dc:title>
  <cp:lastModifiedBy>Simona</cp:lastModifiedBy>
  <cp:revision>34</cp:revision>
  <dcterms:modified xsi:type="dcterms:W3CDTF">2020-04-16T21:09:08Z</dcterms:modified>
</cp:coreProperties>
</file>