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66" r:id="rId12"/>
    <p:sldId id="271" r:id="rId13"/>
    <p:sldId id="27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 giocoli" initials="ng" lastIdx="1" clrIdx="0">
    <p:extLst>
      <p:ext uri="{19B8F6BF-5375-455C-9EA6-DF929625EA0E}">
        <p15:presenceInfo xmlns:p15="http://schemas.microsoft.com/office/powerpoint/2012/main" userId="c54aa1942fc4e6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02"/>
    <a:srgbClr val="FA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5401" autoAdjust="0"/>
  </p:normalViewPr>
  <p:slideViewPr>
    <p:cSldViewPr>
      <p:cViewPr varScale="1">
        <p:scale>
          <a:sx n="56" d="100"/>
          <a:sy n="56" d="100"/>
        </p:scale>
        <p:origin x="150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06T21:58:30.924" idx="1">
    <p:pos x="5760" y="-425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BFC0-23F6-4E53-BC6D-1B6C57868878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A7B7B4-06D2-49D1-8658-97CBB14B888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BFC0-23F6-4E53-BC6D-1B6C57868878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B7B4-06D2-49D1-8658-97CBB14B888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BFC0-23F6-4E53-BC6D-1B6C57868878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B7B4-06D2-49D1-8658-97CBB14B888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89BFC0-23F6-4E53-BC6D-1B6C57868878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A7B7B4-06D2-49D1-8658-97CBB14B888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BFC0-23F6-4E53-BC6D-1B6C57868878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A7B7B4-06D2-49D1-8658-97CBB14B888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BFC0-23F6-4E53-BC6D-1B6C57868878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A7B7B4-06D2-49D1-8658-97CBB14B888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BFC0-23F6-4E53-BC6D-1B6C57868878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A7B7B4-06D2-49D1-8658-97CBB14B888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189BFC0-23F6-4E53-BC6D-1B6C57868878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A7B7B4-06D2-49D1-8658-97CBB14B888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BFC0-23F6-4E53-BC6D-1B6C57868878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B7B4-06D2-49D1-8658-97CBB14B888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BFC0-23F6-4E53-BC6D-1B6C57868878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A7B7B4-06D2-49D1-8658-97CBB14B888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BFC0-23F6-4E53-BC6D-1B6C57868878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A7B7B4-06D2-49D1-8658-97CBB14B888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9BFC0-23F6-4E53-BC6D-1B6C57868878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7B7B4-06D2-49D1-8658-97CBB14B888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tabLst>
                <a:tab pos="5297488" algn="l"/>
              </a:tabLst>
            </a:pPr>
            <a:r>
              <a:rPr lang="it-IT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  <a:br>
              <a:rPr lang="it-IT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72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Ravie" panose="04040805050809020602" pitchFamily="82" charset="0"/>
                <a:cs typeface="Aharoni" panose="02010803020104030203" pitchFamily="2" charset="-79"/>
              </a:rPr>
              <a:t>ARANCINO’S</a:t>
            </a:r>
            <a:r>
              <a:rPr lang="it-IT" sz="72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avie" panose="04040805050809020602" pitchFamily="82" charset="0"/>
              </a:rPr>
              <a:t>  KARMA</a:t>
            </a:r>
            <a:endParaRPr lang="it-IT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7664" y="3789040"/>
            <a:ext cx="6192688" cy="2592288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pPr algn="ctr"/>
            <a:r>
              <a:rPr lang="it-IT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Ravie" panose="04040805050809020602" pitchFamily="82" charset="0"/>
              </a:rPr>
              <a:t>KEEP KARMA </a:t>
            </a:r>
          </a:p>
          <a:p>
            <a:pPr algn="ctr"/>
            <a:r>
              <a:rPr lang="it-IT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Ravie" panose="04040805050809020602" pitchFamily="82" charset="0"/>
              </a:rPr>
              <a:t>&amp;</a:t>
            </a:r>
          </a:p>
          <a:p>
            <a:pPr algn="ctr"/>
            <a:r>
              <a:rPr lang="it-IT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Ravie" panose="04040805050809020602" pitchFamily="82" charset="0"/>
              </a:rPr>
              <a:t> CURRY ON </a:t>
            </a:r>
          </a:p>
        </p:txBody>
      </p:sp>
    </p:spTree>
    <p:extLst>
      <p:ext uri="{BB962C8B-B14F-4D97-AF65-F5344CB8AC3E}">
        <p14:creationId xmlns:p14="http://schemas.microsoft.com/office/powerpoint/2010/main" val="37173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9784" y="404664"/>
            <a:ext cx="6774504" cy="1584176"/>
          </a:xfrm>
        </p:spPr>
        <p:txBody>
          <a:bodyPr/>
          <a:lstStyle/>
          <a:p>
            <a:r>
              <a:rPr lang="en-US" sz="9600" dirty="0">
                <a:solidFill>
                  <a:srgbClr val="0004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Marketing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27784" y="3645024"/>
            <a:ext cx="6172200" cy="252372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04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Increase the points of sale all over 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04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Advertise the concept of fusion cuisine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04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Strengthen AK’s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04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Expand the targeting</a:t>
            </a:r>
          </a:p>
        </p:txBody>
      </p:sp>
    </p:spTree>
    <p:extLst>
      <p:ext uri="{BB962C8B-B14F-4D97-AF65-F5344CB8AC3E}">
        <p14:creationId xmlns:p14="http://schemas.microsoft.com/office/powerpoint/2010/main" val="398941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INDIA OR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2999" y="-1143003"/>
            <a:ext cx="6858001" cy="91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H="1">
            <a:off x="-2556792" y="1554480"/>
            <a:ext cx="1944216" cy="115444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-396552" y="4383102"/>
            <a:ext cx="453650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8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anose="04090605060D06020702" pitchFamily="82" charset="0"/>
              </a:rPr>
              <a:t>A</a:t>
            </a:r>
            <a:r>
              <a:rPr lang="it-IT" sz="1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anose="04090605060D06020702" pitchFamily="82" charset="0"/>
              </a:rPr>
              <a:t>K</a:t>
            </a:r>
            <a:endParaRPr lang="it-IT" sz="1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20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0"/>
            <a:ext cx="2073348" cy="548680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risks</a:t>
            </a:r>
            <a:r>
              <a:rPr lang="it-IT" dirty="0" smtClean="0"/>
              <a:t> </a:t>
            </a:r>
            <a:r>
              <a:rPr lang="it-IT" dirty="0" err="1" smtClean="0"/>
              <a:t>plan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134571"/>
              </p:ext>
            </p:extLst>
          </p:nvPr>
        </p:nvGraphicFramePr>
        <p:xfrm>
          <a:off x="611560" y="692695"/>
          <a:ext cx="7920880" cy="5904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664553">
                <a:tc>
                  <a:txBody>
                    <a:bodyPr/>
                    <a:lstStyle/>
                    <a:p>
                      <a:r>
                        <a:rPr lang="it-IT" dirty="0" smtClean="0"/>
                        <a:t>Rischi possibili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Azioni di prevenzione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Assicurazioni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Altro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  <a:tr h="861115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0402"/>
                          </a:solidFill>
                        </a:rPr>
                        <a:t>Barriere doganali</a:t>
                      </a:r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0402"/>
                          </a:solidFill>
                        </a:rPr>
                        <a:t>Valutare prezzi flessibili</a:t>
                      </a:r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</a:tr>
              <a:tr h="861115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0402"/>
                          </a:solidFill>
                        </a:rPr>
                        <a:t>Furto</a:t>
                      </a:r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0402"/>
                          </a:solidFill>
                        </a:rPr>
                        <a:t>Vigilanza</a:t>
                      </a:r>
                    </a:p>
                    <a:p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0402"/>
                          </a:solidFill>
                        </a:rPr>
                        <a:t>Furto a rischio relativo</a:t>
                      </a:r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</a:tr>
              <a:tr h="1022512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0402"/>
                          </a:solidFill>
                        </a:rPr>
                        <a:t>Deperimento alimenti in celle frigo e magazzino</a:t>
                      </a:r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0402"/>
                          </a:solidFill>
                        </a:rPr>
                        <a:t>Manutenzione </a:t>
                      </a:r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0402"/>
                          </a:solidFill>
                        </a:rPr>
                        <a:t>Assicurazione sui beni</a:t>
                      </a:r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</a:tr>
              <a:tr h="62384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0402"/>
                          </a:solidFill>
                        </a:rPr>
                        <a:t>Intossicazione clienti</a:t>
                      </a:r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0402"/>
                          </a:solidFill>
                        </a:rPr>
                        <a:t>RC</a:t>
                      </a:r>
                      <a:r>
                        <a:rPr lang="it-IT" sz="1600" baseline="0" dirty="0" smtClean="0">
                          <a:solidFill>
                            <a:srgbClr val="000402"/>
                          </a:solidFill>
                        </a:rPr>
                        <a:t> professionale</a:t>
                      </a:r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</a:tr>
              <a:tr h="89120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0402"/>
                          </a:solidFill>
                        </a:rPr>
                        <a:t>Piccoli incidenti dei clienti nel negozio</a:t>
                      </a:r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0402"/>
                          </a:solidFill>
                        </a:rPr>
                        <a:t>Seguire norme di legge per i luoghi pubblici</a:t>
                      </a:r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0402"/>
                          </a:solidFill>
                        </a:rPr>
                        <a:t>RC sui</a:t>
                      </a:r>
                      <a:r>
                        <a:rPr lang="it-IT" sz="1600" baseline="0" dirty="0" smtClean="0">
                          <a:solidFill>
                            <a:srgbClr val="000402"/>
                          </a:solidFill>
                        </a:rPr>
                        <a:t> luoghi di consumo</a:t>
                      </a:r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</a:tr>
              <a:tr h="62384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0402"/>
                          </a:solidFill>
                        </a:rPr>
                        <a:t>Cambiamento dei gusti dei clienti</a:t>
                      </a:r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0402"/>
                          </a:solidFill>
                        </a:rPr>
                        <a:t>Studi di marketing</a:t>
                      </a:r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</a:tr>
              <a:tr h="356480">
                <a:tc>
                  <a:txBody>
                    <a:bodyPr/>
                    <a:lstStyle/>
                    <a:p>
                      <a:endParaRPr lang="it-IT" sz="160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040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3456432" y="980728"/>
            <a:ext cx="2915768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i="0" dirty="0" err="1">
                <a:latin typeface="Chiller" panose="04020404031007020602" pitchFamily="82" charset="0"/>
              </a:rPr>
              <a:t>Niccolò</a:t>
            </a:r>
            <a:r>
              <a:rPr lang="en-US" sz="3200" b="1" i="0" dirty="0">
                <a:latin typeface="Chiller" panose="04020404031007020602" pitchFamily="82" charset="0"/>
              </a:rPr>
              <a:t> </a:t>
            </a:r>
            <a:r>
              <a:rPr lang="en-US" sz="3200" b="1" i="0" dirty="0" err="1">
                <a:latin typeface="Chiller" panose="04020404031007020602" pitchFamily="82" charset="0"/>
              </a:rPr>
              <a:t>Corvi</a:t>
            </a:r>
            <a:endParaRPr lang="en-US" sz="3200" b="1" i="0" dirty="0">
              <a:latin typeface="Chiller" panose="04020404031007020602" pitchFamily="82" charset="0"/>
            </a:endParaRPr>
          </a:p>
          <a:p>
            <a:pPr marL="0" indent="0">
              <a:buNone/>
            </a:pPr>
            <a:r>
              <a:rPr lang="en-US" sz="3200" b="1" i="0" dirty="0">
                <a:latin typeface="Chiller" panose="04020404031007020602" pitchFamily="82" charset="0"/>
              </a:rPr>
              <a:t>Sofia Del </a:t>
            </a:r>
            <a:r>
              <a:rPr lang="en-US" sz="3200" b="1" i="0" dirty="0" err="1">
                <a:latin typeface="Chiller" panose="04020404031007020602" pitchFamily="82" charset="0"/>
              </a:rPr>
              <a:t>Mastro</a:t>
            </a:r>
            <a:endParaRPr lang="en-US" sz="3200" b="1" i="0" dirty="0">
              <a:latin typeface="Chiller" panose="04020404031007020602" pitchFamily="82" charset="0"/>
            </a:endParaRPr>
          </a:p>
          <a:p>
            <a:pPr marL="0" indent="0">
              <a:buNone/>
            </a:pPr>
            <a:r>
              <a:rPr lang="en-US" sz="3200" b="1" i="0" dirty="0">
                <a:latin typeface="Chiller" panose="04020404031007020602" pitchFamily="82" charset="0"/>
              </a:rPr>
              <a:t>Matteo </a:t>
            </a:r>
            <a:r>
              <a:rPr lang="en-US" sz="3200" b="1" i="0" dirty="0" err="1">
                <a:latin typeface="Chiller" panose="04020404031007020602" pitchFamily="82" charset="0"/>
              </a:rPr>
              <a:t>Desii</a:t>
            </a:r>
            <a:endParaRPr lang="en-US" sz="3200" b="1" i="0" dirty="0">
              <a:latin typeface="Chiller" panose="04020404031007020602" pitchFamily="82" charset="0"/>
            </a:endParaRPr>
          </a:p>
          <a:p>
            <a:pPr marL="0" indent="0">
              <a:buNone/>
            </a:pPr>
            <a:r>
              <a:rPr lang="en-US" sz="3200" b="1" i="0" dirty="0">
                <a:latin typeface="Chiller" panose="04020404031007020602" pitchFamily="82" charset="0"/>
              </a:rPr>
              <a:t>Benedetta Giocoli</a:t>
            </a:r>
          </a:p>
          <a:p>
            <a:pPr marL="0" indent="0">
              <a:buNone/>
            </a:pPr>
            <a:r>
              <a:rPr lang="en-US" sz="3200" b="1" i="0" dirty="0">
                <a:latin typeface="Chiller" panose="04020404031007020602" pitchFamily="82" charset="0"/>
              </a:rPr>
              <a:t>Francesco </a:t>
            </a:r>
            <a:r>
              <a:rPr lang="en-US" sz="3200" b="1" i="0" dirty="0" err="1" smtClean="0">
                <a:latin typeface="Chiller" panose="04020404031007020602" pitchFamily="82" charset="0"/>
              </a:rPr>
              <a:t>Salvadori</a:t>
            </a:r>
            <a:endParaRPr lang="en-US" sz="3200" b="1" i="0" dirty="0" smtClean="0">
              <a:latin typeface="Chiller" panose="04020404031007020602" pitchFamily="82" charset="0"/>
            </a:endParaRPr>
          </a:p>
          <a:p>
            <a:pPr marL="0" indent="0">
              <a:buNone/>
            </a:pPr>
            <a:endParaRPr lang="en-US" sz="3200" b="1" i="0" dirty="0">
              <a:latin typeface="Chiller" panose="04020404031007020602" pitchFamily="82" charset="0"/>
            </a:endParaRPr>
          </a:p>
          <a:p>
            <a:pPr marL="0" indent="0">
              <a:buNone/>
            </a:pPr>
            <a:r>
              <a:rPr lang="en-US" sz="3200" b="1" i="0" dirty="0" smtClean="0">
                <a:latin typeface="Chiller" panose="04020404031007020602" pitchFamily="82" charset="0"/>
              </a:rPr>
              <a:t>LICEO CASTELNUOVO FIRENZE</a:t>
            </a:r>
            <a:endParaRPr lang="en-US" sz="3200" b="1" i="0" dirty="0">
              <a:latin typeface="Chiller" panose="04020404031007020602" pitchFamily="82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411760" y="980728"/>
            <a:ext cx="936104" cy="99896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hiller" panose="04020404031007020602" pitchFamily="82" charset="0"/>
              </a:rPr>
              <a:t>By:</a:t>
            </a:r>
          </a:p>
        </p:txBody>
      </p:sp>
    </p:spTree>
    <p:extLst>
      <p:ext uri="{BB962C8B-B14F-4D97-AF65-F5344CB8AC3E}">
        <p14:creationId xmlns:p14="http://schemas.microsoft.com/office/powerpoint/2010/main" val="3109561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58676"/>
          </a:xfrm>
          <a:prstGeom prst="rect">
            <a:avLst/>
          </a:prstGeom>
        </p:spPr>
      </p:pic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3995936" y="548680"/>
            <a:ext cx="3960440" cy="5976664"/>
          </a:xfrm>
        </p:spPr>
        <p:txBody>
          <a:bodyPr>
            <a:noAutofit/>
          </a:bodyPr>
          <a:lstStyle/>
          <a:p>
            <a:pPr lvl="0"/>
            <a:r>
              <a:rPr lang="en-GB" sz="2400" b="1" dirty="0"/>
              <a:t>1.8 0z Basmati rice</a:t>
            </a:r>
          </a:p>
          <a:p>
            <a:pPr lvl="0"/>
            <a:r>
              <a:rPr lang="en-GB" sz="2400" b="1" dirty="0"/>
              <a:t>0.4 0z chicken ragout  </a:t>
            </a:r>
            <a:endParaRPr lang="it-IT" sz="2400" b="1" dirty="0"/>
          </a:p>
          <a:p>
            <a:pPr lvl="0"/>
            <a:r>
              <a:rPr lang="en-GB" sz="2400" b="1" dirty="0"/>
              <a:t> 0.5-0.7 </a:t>
            </a:r>
            <a:r>
              <a:rPr lang="en-GB" sz="2400" b="1" dirty="0" err="1"/>
              <a:t>oz</a:t>
            </a:r>
            <a:r>
              <a:rPr lang="en-GB" sz="2400" b="1" dirty="0"/>
              <a:t> Paneer</a:t>
            </a:r>
            <a:endParaRPr lang="it-IT" sz="2400" b="1" dirty="0"/>
          </a:p>
          <a:p>
            <a:pPr lvl="0"/>
            <a:r>
              <a:rPr lang="en-GB" sz="2400" b="1" dirty="0"/>
              <a:t> 0.35 </a:t>
            </a:r>
            <a:r>
              <a:rPr lang="en-GB" sz="2400" b="1" dirty="0" err="1"/>
              <a:t>oz</a:t>
            </a:r>
            <a:r>
              <a:rPr lang="en-GB" sz="2400" b="1" dirty="0"/>
              <a:t> peas</a:t>
            </a:r>
            <a:endParaRPr lang="it-IT" sz="2400" b="1" dirty="0"/>
          </a:p>
          <a:p>
            <a:r>
              <a:rPr lang="en-GB" sz="2400" b="1" dirty="0"/>
              <a:t> 0.1 </a:t>
            </a:r>
            <a:r>
              <a:rPr lang="en-GB" sz="2400" b="1" dirty="0" err="1"/>
              <a:t>oz</a:t>
            </a:r>
            <a:r>
              <a:rPr lang="en-GB" sz="2400" b="1" dirty="0"/>
              <a:t> butter</a:t>
            </a:r>
            <a:endParaRPr lang="it-IT" sz="2400" b="1" dirty="0"/>
          </a:p>
          <a:p>
            <a:r>
              <a:rPr lang="en-GB" sz="2400" b="1" dirty="0"/>
              <a:t>0.5 </a:t>
            </a:r>
            <a:r>
              <a:rPr lang="en-GB" sz="2400" b="1" dirty="0" err="1"/>
              <a:t>oz</a:t>
            </a:r>
            <a:r>
              <a:rPr lang="en-GB" sz="2400" b="1" dirty="0"/>
              <a:t> plain flour</a:t>
            </a:r>
            <a:endParaRPr lang="it-IT" sz="2400" b="1" dirty="0"/>
          </a:p>
          <a:p>
            <a:r>
              <a:rPr lang="en-GB" sz="2400" b="1" dirty="0"/>
              <a:t>1 </a:t>
            </a:r>
            <a:r>
              <a:rPr lang="en-GB" sz="2400" b="1" dirty="0" err="1"/>
              <a:t>oz</a:t>
            </a:r>
            <a:r>
              <a:rPr lang="en-GB" sz="2400" b="1" dirty="0"/>
              <a:t> fine dried breadcrumbs</a:t>
            </a:r>
            <a:endParaRPr lang="it-IT" sz="2400" b="1" dirty="0"/>
          </a:p>
          <a:p>
            <a:r>
              <a:rPr lang="en-GB" sz="2400" b="1" dirty="0"/>
              <a:t>3.5 </a:t>
            </a:r>
            <a:r>
              <a:rPr lang="en-GB" sz="2400" b="1" dirty="0" err="1"/>
              <a:t>fl</a:t>
            </a:r>
            <a:r>
              <a:rPr lang="en-GB" sz="2400" b="1" dirty="0"/>
              <a:t> </a:t>
            </a:r>
            <a:r>
              <a:rPr lang="en-GB" sz="2400" b="1" dirty="0" err="1"/>
              <a:t>oz</a:t>
            </a:r>
            <a:r>
              <a:rPr lang="en-GB" sz="2400" b="1" dirty="0"/>
              <a:t> vegetable oil, for frying</a:t>
            </a:r>
            <a:endParaRPr lang="it-IT" sz="2400" b="1" dirty="0"/>
          </a:p>
          <a:p>
            <a:pPr lvl="0"/>
            <a:r>
              <a:rPr lang="en-GB" sz="2400" b="1" dirty="0"/>
              <a:t>white onion, peeled and finely chopped</a:t>
            </a:r>
            <a:endParaRPr lang="it-IT" sz="2400" b="1" dirty="0"/>
          </a:p>
          <a:p>
            <a:pPr lvl="0"/>
            <a:r>
              <a:rPr lang="en-GB" sz="2400" b="1" dirty="0"/>
              <a:t>a pinch of curry</a:t>
            </a:r>
            <a:endParaRPr lang="it-IT" sz="2400" b="1" dirty="0"/>
          </a:p>
          <a:p>
            <a:pPr lvl="0"/>
            <a:r>
              <a:rPr lang="en-GB" sz="2400" b="1" dirty="0"/>
              <a:t>beaten egg</a:t>
            </a:r>
          </a:p>
          <a:p>
            <a:endParaRPr lang="it-IT" sz="2400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99592" y="620688"/>
            <a:ext cx="2952328" cy="2841250"/>
          </a:xfrm>
        </p:spPr>
        <p:txBody>
          <a:bodyPr>
            <a:normAutofit/>
          </a:bodyPr>
          <a:lstStyle/>
          <a:p>
            <a:r>
              <a:rPr lang="it-IT" sz="3200" b="1" dirty="0" err="1">
                <a:latin typeface="+mn-lt"/>
              </a:rPr>
              <a:t>Ingredients</a:t>
            </a:r>
            <a:r>
              <a:rPr lang="it-IT" sz="2400" b="1" dirty="0">
                <a:latin typeface="+mn-lt"/>
              </a:rPr>
              <a:t/>
            </a:r>
            <a:br>
              <a:rPr lang="it-IT" sz="2400" b="1" dirty="0">
                <a:latin typeface="+mn-lt"/>
              </a:rPr>
            </a:br>
            <a:r>
              <a:rPr lang="it-IT" sz="2000" b="1" dirty="0">
                <a:latin typeface="+mn-lt"/>
              </a:rPr>
              <a:t>(1 pc)</a:t>
            </a:r>
          </a:p>
        </p:txBody>
      </p:sp>
    </p:spTree>
    <p:extLst>
      <p:ext uri="{BB962C8B-B14F-4D97-AF65-F5344CB8AC3E}">
        <p14:creationId xmlns:p14="http://schemas.microsoft.com/office/powerpoint/2010/main" val="107699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54" y="-1107504"/>
            <a:ext cx="9423874" cy="1000911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1196752"/>
            <a:ext cx="7030544" cy="2736304"/>
          </a:xfrm>
        </p:spPr>
        <p:txBody>
          <a:bodyPr>
            <a:noAutofit/>
          </a:bodyPr>
          <a:lstStyle/>
          <a:p>
            <a:pPr algn="ctr"/>
            <a:r>
              <a:rPr lang="it-IT" sz="20000" dirty="0" err="1">
                <a:solidFill>
                  <a:srgbClr val="000402"/>
                </a:solidFill>
                <a:latin typeface="Rockwell Extra Bold" panose="02060903040505020403" pitchFamily="18" charset="0"/>
              </a:rPr>
              <a:t>tch</a:t>
            </a:r>
            <a:endParaRPr lang="it-IT" sz="20000" dirty="0">
              <a:solidFill>
                <a:srgbClr val="000402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783" y="0"/>
            <a:ext cx="9324527" cy="835292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8820472" cy="3384376"/>
          </a:xfrm>
        </p:spPr>
        <p:txBody>
          <a:bodyPr/>
          <a:lstStyle/>
          <a:p>
            <a:pPr algn="ctr"/>
            <a:r>
              <a:rPr lang="it-IT" sz="18000" dirty="0">
                <a:solidFill>
                  <a:srgbClr val="000402"/>
                </a:solidFill>
                <a:latin typeface="Cooper Black" panose="0208090404030B020404" pitchFamily="18" charset="0"/>
              </a:rPr>
              <a:t>TASTY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4077072"/>
            <a:ext cx="7776864" cy="2016224"/>
          </a:xfrm>
        </p:spPr>
        <p:txBody>
          <a:bodyPr>
            <a:noAutofit/>
          </a:bodyPr>
          <a:lstStyle/>
          <a:p>
            <a:pPr algn="ctr"/>
            <a:r>
              <a:rPr lang="it-IT" sz="4800" dirty="0">
                <a:solidFill>
                  <a:srgbClr val="000402"/>
                </a:solidFill>
                <a:latin typeface="Cooper Black" panose="0208090404030B020404" pitchFamily="18" charset="0"/>
              </a:rPr>
              <a:t>YOU GET ADDICTED TO IT!!!</a:t>
            </a:r>
          </a:p>
        </p:txBody>
      </p:sp>
    </p:spTree>
    <p:extLst>
      <p:ext uri="{BB962C8B-B14F-4D97-AF65-F5344CB8AC3E}">
        <p14:creationId xmlns:p14="http://schemas.microsoft.com/office/powerpoint/2010/main" val="150331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6" cy="3342088"/>
          </a:xfrm>
        </p:spPr>
        <p:txBody>
          <a:bodyPr/>
          <a:lstStyle/>
          <a:p>
            <a:r>
              <a:rPr lang="it-IT" sz="15000" dirty="0">
                <a:solidFill>
                  <a:srgbClr val="000402"/>
                </a:solidFill>
                <a:latin typeface="Cooper Black" panose="0208090404030B020404" pitchFamily="18" charset="0"/>
              </a:rPr>
              <a:t>CHEAP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5013176"/>
            <a:ext cx="6814520" cy="1152128"/>
          </a:xfrm>
        </p:spPr>
        <p:txBody>
          <a:bodyPr>
            <a:noAutofit/>
          </a:bodyPr>
          <a:lstStyle/>
          <a:p>
            <a:pPr algn="ctr"/>
            <a:r>
              <a:rPr lang="it-IT" sz="4800" dirty="0">
                <a:solidFill>
                  <a:srgbClr val="000402"/>
                </a:solidFill>
                <a:latin typeface="Cooper Black" panose="0208090404030B020404" pitchFamily="18" charset="0"/>
              </a:rPr>
              <a:t>EVERYBODY CAN AFFORD IT!!!</a:t>
            </a:r>
          </a:p>
        </p:txBody>
      </p:sp>
    </p:spTree>
    <p:extLst>
      <p:ext uri="{BB962C8B-B14F-4D97-AF65-F5344CB8AC3E}">
        <p14:creationId xmlns:p14="http://schemas.microsoft.com/office/powerpoint/2010/main" val="9196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2300"/>
            <a:ext cx="9144000" cy="68903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3342088"/>
          </a:xfrm>
        </p:spPr>
        <p:txBody>
          <a:bodyPr/>
          <a:lstStyle/>
          <a:p>
            <a:pPr algn="ctr"/>
            <a:r>
              <a:rPr lang="it-IT" sz="12000" dirty="0">
                <a:solidFill>
                  <a:srgbClr val="000402"/>
                </a:solidFill>
                <a:latin typeface="Cooper Black" panose="0208090404030B020404" pitchFamily="18" charset="0"/>
              </a:rPr>
              <a:t>HEALTHY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03648" y="4221088"/>
            <a:ext cx="6172200" cy="2160240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>
                <a:solidFill>
                  <a:srgbClr val="000402"/>
                </a:solidFill>
                <a:latin typeface="Cooper Black" panose="0208090404030B020404" pitchFamily="18" charset="0"/>
              </a:rPr>
              <a:t>QUALITY GUARANTEED!!!</a:t>
            </a:r>
          </a:p>
        </p:txBody>
      </p:sp>
    </p:spTree>
    <p:extLst>
      <p:ext uri="{BB962C8B-B14F-4D97-AF65-F5344CB8AC3E}">
        <p14:creationId xmlns:p14="http://schemas.microsoft.com/office/powerpoint/2010/main" val="28519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6958536" cy="4752528"/>
          </a:xfrm>
        </p:spPr>
        <p:txBody>
          <a:bodyPr>
            <a:noAutofit/>
          </a:bodyPr>
          <a:lstStyle/>
          <a:p>
            <a:pPr algn="ctr"/>
            <a:r>
              <a:rPr lang="it-IT" sz="6000" dirty="0" err="1">
                <a:latin typeface="Rockwell Extra Bold" panose="02060903040505020403" pitchFamily="18" charset="0"/>
              </a:rPr>
              <a:t>Buy</a:t>
            </a:r>
            <a:r>
              <a:rPr lang="it-IT" sz="6000" dirty="0">
                <a:latin typeface="Rockwell Extra Bold" panose="02060903040505020403" pitchFamily="18" charset="0"/>
              </a:rPr>
              <a:t> &amp; </a:t>
            </a:r>
            <a:r>
              <a:rPr lang="it-IT" sz="6000" dirty="0" err="1">
                <a:latin typeface="Rockwell Extra Bold" panose="02060903040505020403" pitchFamily="18" charset="0"/>
              </a:rPr>
              <a:t>eat</a:t>
            </a:r>
            <a:r>
              <a:rPr lang="it-IT" sz="6000" dirty="0">
                <a:latin typeface="Rockwell Extra Bold" panose="02060903040505020403" pitchFamily="18" charset="0"/>
              </a:rPr>
              <a:t> </a:t>
            </a:r>
            <a:r>
              <a:rPr lang="it-IT" sz="6000" dirty="0" err="1">
                <a:latin typeface="Rockwell Extra Bold" panose="02060903040505020403" pitchFamily="18" charset="0"/>
              </a:rPr>
              <a:t>wherever</a:t>
            </a:r>
            <a:r>
              <a:rPr lang="it-IT" sz="6000" dirty="0">
                <a:latin typeface="Rockwell Extra Bold" panose="02060903040505020403" pitchFamily="18" charset="0"/>
              </a:rPr>
              <a:t> </a:t>
            </a:r>
            <a:r>
              <a:rPr lang="it-IT" sz="6000" dirty="0" err="1">
                <a:latin typeface="Rockwell Extra Bold" panose="02060903040505020403" pitchFamily="18" charset="0"/>
              </a:rPr>
              <a:t>you</a:t>
            </a:r>
            <a:r>
              <a:rPr lang="it-IT" sz="6000" dirty="0">
                <a:latin typeface="Rockwell Extra Bold" panose="02060903040505020403" pitchFamily="18" charset="0"/>
              </a:rPr>
              <a:t> </a:t>
            </a:r>
            <a:r>
              <a:rPr lang="it-IT" sz="6000" dirty="0" err="1">
                <a:latin typeface="Rockwell Extra Bold" panose="02060903040505020403" pitchFamily="18" charset="0"/>
              </a:rPr>
              <a:t>wanT</a:t>
            </a:r>
            <a:r>
              <a:rPr lang="it-IT" sz="6000" dirty="0">
                <a:latin typeface="Rockwell Extra Bold" panose="02060903040505020403" pitchFamily="18" charset="0"/>
              </a:rPr>
              <a:t>: IT’S</a:t>
            </a:r>
            <a:br>
              <a:rPr lang="it-IT" sz="6000" dirty="0">
                <a:latin typeface="Rockwell Extra Bold" panose="02060903040505020403" pitchFamily="18" charset="0"/>
              </a:rPr>
            </a:br>
            <a:r>
              <a:rPr lang="it-IT" sz="6000" dirty="0">
                <a:latin typeface="Rockwell Extra Bold" panose="02060903040505020403" pitchFamily="18" charset="0"/>
              </a:rPr>
              <a:t> </a:t>
            </a:r>
            <a:r>
              <a:rPr lang="it-IT" sz="6000" i="1" dirty="0">
                <a:latin typeface="Rockwell Extra Bold" panose="02060903040505020403" pitchFamily="18" charset="0"/>
              </a:rPr>
              <a:t>STREET FOOD</a:t>
            </a:r>
          </a:p>
        </p:txBody>
      </p:sp>
    </p:spTree>
    <p:extLst>
      <p:ext uri="{BB962C8B-B14F-4D97-AF65-F5344CB8AC3E}">
        <p14:creationId xmlns:p14="http://schemas.microsoft.com/office/powerpoint/2010/main" val="24593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7919324" cy="545035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3888432" cy="3312368"/>
          </a:xfrm>
        </p:spPr>
        <p:txBody>
          <a:bodyPr>
            <a:normAutofit/>
          </a:bodyPr>
          <a:lstStyle/>
          <a:p>
            <a:r>
              <a:rPr lang="it-IT" sz="5600" u="sng" dirty="0">
                <a:solidFill>
                  <a:srgbClr val="000402"/>
                </a:solidFill>
                <a:latin typeface="Cooper Black" panose="0208090404030B020404" pitchFamily="18" charset="0"/>
              </a:rPr>
              <a:t>PRICES</a:t>
            </a:r>
            <a:r>
              <a:rPr lang="it-IT" sz="4800" dirty="0">
                <a:solidFill>
                  <a:srgbClr val="000402"/>
                </a:solidFill>
                <a:latin typeface="Cooper Black" panose="0208090404030B020404" pitchFamily="18" charset="0"/>
              </a:rPr>
              <a:t/>
            </a:r>
            <a:br>
              <a:rPr lang="it-IT" sz="4800" dirty="0">
                <a:solidFill>
                  <a:srgbClr val="000402"/>
                </a:solidFill>
                <a:latin typeface="Cooper Black" panose="0208090404030B020404" pitchFamily="18" charset="0"/>
              </a:rPr>
            </a:br>
            <a:r>
              <a:rPr lang="it-IT" sz="4800" dirty="0">
                <a:solidFill>
                  <a:srgbClr val="000402"/>
                </a:solidFill>
                <a:latin typeface="Cooper Black" panose="0208090404030B020404" pitchFamily="18" charset="0"/>
              </a:rPr>
              <a:t/>
            </a:r>
            <a:br>
              <a:rPr lang="it-IT" sz="4800" dirty="0">
                <a:solidFill>
                  <a:srgbClr val="000402"/>
                </a:solidFill>
                <a:latin typeface="Cooper Black" panose="0208090404030B020404" pitchFamily="18" charset="0"/>
              </a:rPr>
            </a:br>
            <a:r>
              <a:rPr lang="it-IT" sz="4800" dirty="0">
                <a:solidFill>
                  <a:srgbClr val="000402"/>
                </a:solidFill>
                <a:latin typeface="Cooper Black" panose="0208090404030B020404" pitchFamily="18" charset="0"/>
              </a:rPr>
              <a:t>15 ₹ : 1 pc </a:t>
            </a:r>
            <a:br>
              <a:rPr lang="it-IT" sz="4800" dirty="0">
                <a:solidFill>
                  <a:srgbClr val="000402"/>
                </a:solidFill>
                <a:latin typeface="Cooper Black" panose="0208090404030B020404" pitchFamily="18" charset="0"/>
              </a:rPr>
            </a:br>
            <a:r>
              <a:rPr lang="it-IT" sz="4800" dirty="0">
                <a:solidFill>
                  <a:srgbClr val="000402"/>
                </a:solidFill>
                <a:latin typeface="Cooper Black" panose="0208090404030B020404" pitchFamily="18" charset="0"/>
              </a:rPr>
              <a:t>25 ₹ : 2 </a:t>
            </a:r>
            <a:r>
              <a:rPr lang="it-IT" sz="4800" dirty="0" err="1">
                <a:solidFill>
                  <a:srgbClr val="000402"/>
                </a:solidFill>
                <a:latin typeface="Cooper Black" panose="0208090404030B020404" pitchFamily="18" charset="0"/>
              </a:rPr>
              <a:t>pcs</a:t>
            </a:r>
            <a:endParaRPr lang="it-IT" sz="4800" i="1" dirty="0">
              <a:solidFill>
                <a:srgbClr val="000402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19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6" t="17800" r="38188" b="12201"/>
          <a:stretch/>
        </p:blipFill>
        <p:spPr>
          <a:xfrm>
            <a:off x="0" y="-747464"/>
            <a:ext cx="9144000" cy="820891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627784" y="3429000"/>
            <a:ext cx="57606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915816" y="4221088"/>
            <a:ext cx="57606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355976" y="476672"/>
            <a:ext cx="576064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63888" y="188640"/>
            <a:ext cx="57606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851920" y="1196752"/>
            <a:ext cx="57606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076056" y="1340768"/>
            <a:ext cx="5760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644008" y="1700808"/>
            <a:ext cx="5760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860032" y="2123564"/>
            <a:ext cx="5760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652120" y="2348880"/>
            <a:ext cx="576064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436096" y="2636912"/>
            <a:ext cx="5760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724128" y="3244334"/>
            <a:ext cx="5760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5148064" y="3491716"/>
            <a:ext cx="576064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4499992" y="3491716"/>
            <a:ext cx="576064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4067944" y="3244334"/>
            <a:ext cx="5760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3995936" y="2924944"/>
            <a:ext cx="5760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4860032" y="5589240"/>
            <a:ext cx="5760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3563888" y="2636912"/>
            <a:ext cx="5760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3995936" y="2267580"/>
            <a:ext cx="5760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AK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067944" y="2780928"/>
            <a:ext cx="2520280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402"/>
                </a:solidFill>
                <a:latin typeface="+mj-lt"/>
                <a:ea typeface="Segoe UI Symbol" panose="020B0502040204020203" pitchFamily="34" charset="0"/>
                <a:cs typeface="Arial" panose="020B0604020202020204" pitchFamily="34" charset="0"/>
              </a:rPr>
              <a:t>INDIA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23528" y="683404"/>
            <a:ext cx="280831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AK POINTS OF SALE</a:t>
            </a:r>
          </a:p>
        </p:txBody>
      </p:sp>
    </p:spTree>
    <p:extLst>
      <p:ext uri="{BB962C8B-B14F-4D97-AF65-F5344CB8AC3E}">
        <p14:creationId xmlns:p14="http://schemas.microsoft.com/office/powerpoint/2010/main" val="27289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iera">
  <a:themeElements>
    <a:clrScheme name="Personalizzato 3">
      <a:dk1>
        <a:srgbClr val="FFFFFF"/>
      </a:dk1>
      <a:lt1>
        <a:srgbClr val="FFFFFF"/>
      </a:lt1>
      <a:dk2>
        <a:srgbClr val="F96A1B"/>
      </a:dk2>
      <a:lt2>
        <a:srgbClr val="F96A1B"/>
      </a:lt2>
      <a:accent1>
        <a:srgbClr val="F96A1B"/>
      </a:accent1>
      <a:accent2>
        <a:srgbClr val="F96A1B"/>
      </a:accent2>
      <a:accent3>
        <a:srgbClr val="F96A1B"/>
      </a:accent3>
      <a:accent4>
        <a:srgbClr val="F96A1B"/>
      </a:accent4>
      <a:accent5>
        <a:srgbClr val="F96A1B"/>
      </a:accent5>
      <a:accent6>
        <a:srgbClr val="F96A1B"/>
      </a:accent6>
      <a:hlink>
        <a:srgbClr val="F96A1B"/>
      </a:hlink>
      <a:folHlink>
        <a:srgbClr val="F96A1B"/>
      </a:folHlink>
    </a:clrScheme>
    <a:fontScheme name="Fiera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era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TM01859861[[fn=Fiera]]</Template>
  <TotalTime>522</TotalTime>
  <Words>206</Words>
  <Application>Microsoft Office PowerPoint</Application>
  <PresentationFormat>Presentazione su schermo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5" baseType="lpstr">
      <vt:lpstr>Aharoni</vt:lpstr>
      <vt:lpstr>Arial</vt:lpstr>
      <vt:lpstr>Arial Black</vt:lpstr>
      <vt:lpstr>Candara</vt:lpstr>
      <vt:lpstr>Chiller</vt:lpstr>
      <vt:lpstr>Cooper Black</vt:lpstr>
      <vt:lpstr>Courier New</vt:lpstr>
      <vt:lpstr>Jokerman</vt:lpstr>
      <vt:lpstr>Ravie</vt:lpstr>
      <vt:lpstr>Rockwell Extra Bold</vt:lpstr>
      <vt:lpstr>Segoe UI Symbol</vt:lpstr>
      <vt:lpstr>Fiera</vt:lpstr>
      <vt:lpstr>     ARANCINO’S  KARMA</vt:lpstr>
      <vt:lpstr>Ingredients (1 pc)</vt:lpstr>
      <vt:lpstr>tch</vt:lpstr>
      <vt:lpstr>TASTY</vt:lpstr>
      <vt:lpstr>CHEAP</vt:lpstr>
      <vt:lpstr>HEALTHY</vt:lpstr>
      <vt:lpstr>Buy &amp; eat wherever you wanT: IT’S  STREET FOOD</vt:lpstr>
      <vt:lpstr>PRICES  15 ₹ : 1 pc  25 ₹ : 2 pcs</vt:lpstr>
      <vt:lpstr>Presentazione standard di PowerPoint</vt:lpstr>
      <vt:lpstr>Marketing</vt:lpstr>
      <vt:lpstr>Presentazione standard di PowerPoint</vt:lpstr>
      <vt:lpstr> risks plan</vt:lpstr>
      <vt:lpstr>By: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ARANCINO’S KARMA</dc:title>
  <dc:creator>xxx</dc:creator>
  <cp:lastModifiedBy>Simona</cp:lastModifiedBy>
  <cp:revision>53</cp:revision>
  <dcterms:created xsi:type="dcterms:W3CDTF">2017-03-05T16:37:35Z</dcterms:created>
  <dcterms:modified xsi:type="dcterms:W3CDTF">2017-06-21T15:42:52Z</dcterms:modified>
</cp:coreProperties>
</file>