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5234-9527-40CE-86F5-36B7EBFC809F}" type="datetimeFigureOut">
              <a:rPr lang="it-IT" smtClean="0"/>
              <a:pPr/>
              <a:t>19/05/2019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211D-F177-4B7B-AEFB-C1EF057DC3E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5234-9527-40CE-86F5-36B7EBFC809F}" type="datetimeFigureOut">
              <a:rPr lang="it-IT" smtClean="0"/>
              <a:pPr/>
              <a:t>19/05/2019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211D-F177-4B7B-AEFB-C1EF057DC3E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5234-9527-40CE-86F5-36B7EBFC809F}" type="datetimeFigureOut">
              <a:rPr lang="it-IT" smtClean="0"/>
              <a:pPr/>
              <a:t>19/05/2019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211D-F177-4B7B-AEFB-C1EF057DC3E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5234-9527-40CE-86F5-36B7EBFC809F}" type="datetimeFigureOut">
              <a:rPr lang="it-IT" smtClean="0"/>
              <a:pPr/>
              <a:t>19/05/2019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211D-F177-4B7B-AEFB-C1EF057DC3E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5234-9527-40CE-86F5-36B7EBFC809F}" type="datetimeFigureOut">
              <a:rPr lang="it-IT" smtClean="0"/>
              <a:pPr/>
              <a:t>19/05/2019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211D-F177-4B7B-AEFB-C1EF057DC3E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5234-9527-40CE-86F5-36B7EBFC809F}" type="datetimeFigureOut">
              <a:rPr lang="it-IT" smtClean="0"/>
              <a:pPr/>
              <a:t>19/05/2019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211D-F177-4B7B-AEFB-C1EF057DC3E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5234-9527-40CE-86F5-36B7EBFC809F}" type="datetimeFigureOut">
              <a:rPr lang="it-IT" smtClean="0"/>
              <a:pPr/>
              <a:t>19/05/2019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211D-F177-4B7B-AEFB-C1EF057DC3E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5234-9527-40CE-86F5-36B7EBFC809F}" type="datetimeFigureOut">
              <a:rPr lang="it-IT" smtClean="0"/>
              <a:pPr/>
              <a:t>19/05/2019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211D-F177-4B7B-AEFB-C1EF057DC3E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5234-9527-40CE-86F5-36B7EBFC809F}" type="datetimeFigureOut">
              <a:rPr lang="it-IT" smtClean="0"/>
              <a:pPr/>
              <a:t>19/05/2019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211D-F177-4B7B-AEFB-C1EF057DC3E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5234-9527-40CE-86F5-36B7EBFC809F}" type="datetimeFigureOut">
              <a:rPr lang="it-IT" smtClean="0"/>
              <a:pPr/>
              <a:t>19/05/2019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211D-F177-4B7B-AEFB-C1EF057DC3E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5234-9527-40CE-86F5-36B7EBFC809F}" type="datetimeFigureOut">
              <a:rPr lang="it-IT" smtClean="0"/>
              <a:pPr/>
              <a:t>19/05/2019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211D-F177-4B7B-AEFB-C1EF057DC3E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35234-9527-40CE-86F5-36B7EBFC809F}" type="datetimeFigureOut">
              <a:rPr lang="it-IT" smtClean="0"/>
              <a:pPr/>
              <a:t>19/05/2019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5211D-F177-4B7B-AEFB-C1EF057DC3E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-357222" y="3500438"/>
            <a:ext cx="7772400" cy="1470025"/>
          </a:xfrm>
        </p:spPr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L’ARCA </a:t>
            </a:r>
            <a:r>
              <a:rPr lang="it-IT" b="1" dirty="0" err="1">
                <a:solidFill>
                  <a:srgbClr val="00B0F0"/>
                </a:solidFill>
              </a:rPr>
              <a:t>DI</a:t>
            </a:r>
            <a:r>
              <a:rPr lang="it-IT" b="1" dirty="0">
                <a:solidFill>
                  <a:srgbClr val="00B0F0"/>
                </a:solidFill>
              </a:rPr>
              <a:t> NOE’ s.r.l.</a:t>
            </a:r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428596" y="4786322"/>
            <a:ext cx="6400800" cy="1752600"/>
          </a:xfrm>
        </p:spPr>
        <p:txBody>
          <a:bodyPr/>
          <a:lstStyle/>
          <a:p>
            <a:r>
              <a:rPr lang="it-IT" dirty="0">
                <a:solidFill>
                  <a:schemeClr val="tx1"/>
                </a:solidFill>
              </a:rPr>
              <a:t>“Accettiamo cani e </a:t>
            </a:r>
            <a:r>
              <a:rPr lang="it-IT" dirty="0" err="1">
                <a:solidFill>
                  <a:schemeClr val="tx1"/>
                </a:solidFill>
              </a:rPr>
              <a:t>porci…</a:t>
            </a:r>
            <a:r>
              <a:rPr lang="it-IT" dirty="0">
                <a:solidFill>
                  <a:schemeClr val="tx1"/>
                </a:solidFill>
              </a:rPr>
              <a:t> e tutti gli altri animali!”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CHI SIAMO?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428736"/>
            <a:ext cx="5072066" cy="4500593"/>
          </a:xfrm>
        </p:spPr>
        <p:txBody>
          <a:bodyPr/>
          <a:lstStyle/>
          <a:p>
            <a:pPr algn="ctr">
              <a:buNone/>
            </a:pPr>
            <a:endParaRPr lang="it-IT" dirty="0"/>
          </a:p>
          <a:p>
            <a:pPr algn="ctr">
              <a:buNone/>
            </a:pPr>
            <a:r>
              <a:rPr lang="it-IT" dirty="0"/>
              <a:t>L’unico albergo in grado di ospitare e fornire cure a tutti gli animali e i loro padroni</a:t>
            </a:r>
          </a:p>
          <a:p>
            <a:pPr algn="ctr">
              <a:buNone/>
            </a:pPr>
            <a:endParaRPr lang="it-IT" dirty="0"/>
          </a:p>
          <a:p>
            <a:pPr algn="ctr">
              <a:buNone/>
            </a:pPr>
            <a:r>
              <a:rPr lang="it-IT" dirty="0"/>
              <a:t>In Italia e all’estero!</a:t>
            </a:r>
          </a:p>
          <a:p>
            <a:pPr>
              <a:buNone/>
            </a:pPr>
            <a:endParaRPr lang="it-IT" dirty="0"/>
          </a:p>
        </p:txBody>
      </p:sp>
      <p:pic>
        <p:nvPicPr>
          <p:cNvPr id="4" name="Immagine 3" descr="Getty-cane-540x64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90" y="1571612"/>
            <a:ext cx="3857652" cy="4572032"/>
          </a:xfrm>
          <a:prstGeom prst="rect">
            <a:avLst/>
          </a:prstGeom>
        </p:spPr>
      </p:pic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I NOSTRI SERVIZI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it-IT" dirty="0"/>
              <a:t>Camere d’albergo per i padroni con stanza apposita con cucce,teche e acquari per tutti i vostri amici animali</a:t>
            </a:r>
          </a:p>
          <a:p>
            <a:r>
              <a:rPr lang="it-IT" dirty="0"/>
              <a:t>Ristorante,bar, piscina ,spa</a:t>
            </a:r>
          </a:p>
          <a:p>
            <a:r>
              <a:rPr lang="it-IT" dirty="0"/>
              <a:t>Servizio </a:t>
            </a:r>
            <a:r>
              <a:rPr lang="it-IT"/>
              <a:t>di toelettatura</a:t>
            </a:r>
            <a:endParaRPr lang="it-IT" dirty="0"/>
          </a:p>
          <a:p>
            <a:r>
              <a:rPr lang="it-IT" dirty="0"/>
              <a:t>Veterinari specializzati e qualificati</a:t>
            </a:r>
          </a:p>
          <a:p>
            <a:r>
              <a:rPr lang="it-IT" dirty="0" err="1"/>
              <a:t>Pet</a:t>
            </a:r>
            <a:r>
              <a:rPr lang="it-IT" dirty="0"/>
              <a:t> shop incluso nella struttura</a:t>
            </a:r>
          </a:p>
          <a:p>
            <a:r>
              <a:rPr lang="it-IT" dirty="0"/>
              <a:t>Ampio giardino con aree divise per</a:t>
            </a:r>
          </a:p>
          <a:p>
            <a:pPr>
              <a:buNone/>
            </a:pPr>
            <a:r>
              <a:rPr lang="it-IT" dirty="0"/>
              <a:t>   animali, con relativi circuiti</a:t>
            </a:r>
          </a:p>
          <a:p>
            <a:endParaRPr lang="it-IT" dirty="0"/>
          </a:p>
        </p:txBody>
      </p:sp>
      <p:pic>
        <p:nvPicPr>
          <p:cNvPr id="4" name="Immagine 3" descr="toelettatura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2500306"/>
            <a:ext cx="2357454" cy="1613949"/>
          </a:xfrm>
          <a:prstGeom prst="rect">
            <a:avLst/>
          </a:prstGeom>
        </p:spPr>
      </p:pic>
      <p:pic>
        <p:nvPicPr>
          <p:cNvPr id="5" name="Immagine 4" descr="138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29454" y="4214818"/>
            <a:ext cx="1844240" cy="2500306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PREZZI CAMERE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1643050"/>
            <a:ext cx="8229600" cy="4525963"/>
          </a:xfrm>
        </p:spPr>
        <p:txBody>
          <a:bodyPr/>
          <a:lstStyle/>
          <a:p>
            <a:r>
              <a:rPr lang="it-IT" dirty="0"/>
              <a:t>Stanza singola 100€ a notte</a:t>
            </a:r>
          </a:p>
          <a:p>
            <a:r>
              <a:rPr lang="it-IT" dirty="0"/>
              <a:t>Stanza matrimoniale 130 € a notte</a:t>
            </a:r>
          </a:p>
          <a:p>
            <a:r>
              <a:rPr lang="it-IT" dirty="0"/>
              <a:t>Suite 190€ a notte </a:t>
            </a:r>
          </a:p>
          <a:p>
            <a:pPr>
              <a:buNone/>
            </a:pPr>
            <a:r>
              <a:rPr lang="it-IT" dirty="0"/>
              <a:t>   (colazione e cena inclusa)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/>
              <a:t>+25€ per ogni animale </a:t>
            </a:r>
          </a:p>
          <a:p>
            <a:pPr>
              <a:buNone/>
            </a:pPr>
            <a:r>
              <a:rPr lang="it-IT" dirty="0"/>
              <a:t>ospitato al giorno</a:t>
            </a:r>
          </a:p>
          <a:p>
            <a:endParaRPr lang="it-IT" dirty="0"/>
          </a:p>
        </p:txBody>
      </p:sp>
      <p:pic>
        <p:nvPicPr>
          <p:cNvPr id="4" name="Immagine 3" descr="hotel-cani-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810" y="4000504"/>
            <a:ext cx="4637204" cy="2643206"/>
          </a:xfrm>
          <a:prstGeom prst="rect">
            <a:avLst/>
          </a:prstGeom>
        </p:spPr>
      </p:pic>
    </p:spTree>
  </p:cSld>
  <p:clrMapOvr>
    <a:masterClrMapping/>
  </p:clrMapOvr>
  <p:transition>
    <p:circl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DOVE TROVARCI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Sede centrale: Via Torino 15, Milano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/>
              <a:t>Sedi all’estero:</a:t>
            </a:r>
          </a:p>
          <a:p>
            <a:r>
              <a:rPr lang="it-IT" dirty="0" err="1"/>
              <a:t>Oudezijds</a:t>
            </a:r>
            <a:r>
              <a:rPr lang="it-IT" dirty="0"/>
              <a:t> </a:t>
            </a:r>
            <a:r>
              <a:rPr lang="it-IT" dirty="0" err="1"/>
              <a:t>Voorburgwal</a:t>
            </a:r>
            <a:r>
              <a:rPr lang="it-IT" dirty="0"/>
              <a:t> 350, </a:t>
            </a:r>
          </a:p>
          <a:p>
            <a:pPr>
              <a:buNone/>
            </a:pPr>
            <a:r>
              <a:rPr lang="it-IT" dirty="0"/>
              <a:t>     Amsterdam, Paesi Bassi</a:t>
            </a:r>
          </a:p>
          <a:p>
            <a:r>
              <a:rPr lang="it-IT" dirty="0" err="1"/>
              <a:t>Landemaerket</a:t>
            </a:r>
            <a:r>
              <a:rPr lang="it-IT" dirty="0"/>
              <a:t> 10, </a:t>
            </a:r>
          </a:p>
          <a:p>
            <a:pPr>
              <a:buNone/>
            </a:pPr>
            <a:r>
              <a:rPr lang="it-IT" dirty="0"/>
              <a:t>   Copenaghen, Danimarca</a:t>
            </a:r>
          </a:p>
          <a:p>
            <a:endParaRPr lang="it-IT" dirty="0"/>
          </a:p>
        </p:txBody>
      </p:sp>
      <p:pic>
        <p:nvPicPr>
          <p:cNvPr id="4" name="Immagine 3" descr="toelettatura-barboncino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9097" y="3971919"/>
            <a:ext cx="3850621" cy="2733941"/>
          </a:xfrm>
          <a:prstGeom prst="rect">
            <a:avLst/>
          </a:prstGeom>
        </p:spPr>
      </p:pic>
    </p:spTree>
  </p:cSld>
  <p:clrMapOvr>
    <a:masterClrMapping/>
  </p:clrMapOvr>
  <p:transition>
    <p:pull dir="l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RISKS PLAN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179512" y="908721"/>
          <a:ext cx="8748465" cy="5681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6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6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61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6079">
                <a:tc>
                  <a:txBody>
                    <a:bodyPr/>
                    <a:lstStyle/>
                    <a:p>
                      <a:r>
                        <a:rPr lang="it-IT" dirty="0"/>
                        <a:t>RISCHIO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PREVENZIONE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ASSICURAZIONE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788">
                <a:tc>
                  <a:txBody>
                    <a:bodyPr/>
                    <a:lstStyle/>
                    <a:p>
                      <a:r>
                        <a:rPr lang="it-IT" dirty="0"/>
                        <a:t>INCENDIO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Sistemi</a:t>
                      </a:r>
                      <a:r>
                        <a:rPr lang="it-IT" baseline="0" dirty="0"/>
                        <a:t> antincendio, porte di sicurezza adatte anche ad animali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Assicurazione furto e incendio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788">
                <a:tc>
                  <a:txBody>
                    <a:bodyPr/>
                    <a:lstStyle/>
                    <a:p>
                      <a:r>
                        <a:rPr lang="it-IT" dirty="0"/>
                        <a:t>FURTO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Sistemi di sicurezza e allarme in ogni</a:t>
                      </a:r>
                      <a:r>
                        <a:rPr lang="it-IT" baseline="0" dirty="0"/>
                        <a:t> camera e videosorveglianza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Assicurazione</a:t>
                      </a:r>
                      <a:r>
                        <a:rPr lang="it-IT" baseline="0" dirty="0"/>
                        <a:t> furto e incendio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6904">
                <a:tc>
                  <a:txBody>
                    <a:bodyPr/>
                    <a:lstStyle/>
                    <a:p>
                      <a:r>
                        <a:rPr lang="it-IT" dirty="0"/>
                        <a:t>CATASTROFI NATURALI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Costruzione di edifici antisismici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Assicurazione</a:t>
                      </a:r>
                      <a:r>
                        <a:rPr lang="it-IT" baseline="0" dirty="0"/>
                        <a:t> contro il terremoto e calamità naturali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788">
                <a:tc>
                  <a:txBody>
                    <a:bodyPr/>
                    <a:lstStyle/>
                    <a:p>
                      <a:r>
                        <a:rPr lang="it-IT" dirty="0"/>
                        <a:t>INFORTUNI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Cartelli segnaletici</a:t>
                      </a:r>
                      <a:r>
                        <a:rPr lang="it-IT" baseline="0" dirty="0"/>
                        <a:t> di attenzione , corsi di formazione sulla sicurezza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Assicurazione</a:t>
                      </a:r>
                      <a:r>
                        <a:rPr lang="it-IT" baseline="0" dirty="0"/>
                        <a:t> sugli infortuni e incidenti sul lavoro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75399">
                <a:tc>
                  <a:txBody>
                    <a:bodyPr/>
                    <a:lstStyle/>
                    <a:p>
                      <a:r>
                        <a:rPr lang="it-IT" dirty="0"/>
                        <a:t>SMARRIMENTO</a:t>
                      </a:r>
                      <a:r>
                        <a:rPr lang="it-IT" baseline="0" dirty="0"/>
                        <a:t> ANIMALE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GPS installato nel collare dell’animale collegato allo </a:t>
                      </a:r>
                      <a:r>
                        <a:rPr lang="it-IT" dirty="0" err="1"/>
                        <a:t>smartphone</a:t>
                      </a:r>
                      <a:r>
                        <a:rPr lang="it-IT" baseline="0" dirty="0"/>
                        <a:t> del padrone, area dell’hotel recintata e sistemi di videosorveglianza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/>
                        <a:t>PetCare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RISKS PLAN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1953895"/>
              </p:ext>
            </p:extLst>
          </p:nvPr>
        </p:nvGraphicFramePr>
        <p:xfrm>
          <a:off x="457200" y="1600200"/>
          <a:ext cx="8229600" cy="3295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3914">
                <a:tc>
                  <a:txBody>
                    <a:bodyPr/>
                    <a:lstStyle/>
                    <a:p>
                      <a:r>
                        <a:rPr lang="it-IT" dirty="0"/>
                        <a:t>RISCHIO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PREVENZIONE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ASSICURAZIONE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914">
                <a:tc>
                  <a:txBody>
                    <a:bodyPr/>
                    <a:lstStyle/>
                    <a:p>
                      <a:r>
                        <a:rPr lang="it-IT" dirty="0"/>
                        <a:t>DANNI</a:t>
                      </a:r>
                      <a:r>
                        <a:rPr lang="it-IT" baseline="0" dirty="0"/>
                        <a:t> ALLE INFRASTRUTTURE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Assicurazione sui beni e verso terzi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3914">
                <a:tc>
                  <a:txBody>
                    <a:bodyPr/>
                    <a:lstStyle/>
                    <a:p>
                      <a:r>
                        <a:rPr lang="it-IT" dirty="0"/>
                        <a:t>CONCORRENZA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Strategie di marketing, standard qualitativi alti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3914">
                <a:tc>
                  <a:txBody>
                    <a:bodyPr/>
                    <a:lstStyle/>
                    <a:p>
                      <a:r>
                        <a:rPr lang="it-IT" dirty="0"/>
                        <a:t>FALLIMENTO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Strategie</a:t>
                      </a:r>
                      <a:r>
                        <a:rPr lang="it-IT" baseline="0" dirty="0"/>
                        <a:t> di marketing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CONCLUSIONI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sz="2800" dirty="0"/>
              <a:t>Nel </a:t>
            </a:r>
            <a:r>
              <a:rPr lang="it-IT" sz="2800" dirty="0" err="1"/>
              <a:t>risks</a:t>
            </a:r>
            <a:r>
              <a:rPr lang="it-IT" sz="2800" dirty="0"/>
              <a:t> </a:t>
            </a:r>
            <a:r>
              <a:rPr lang="it-IT" sz="2800" dirty="0" err="1"/>
              <a:t>plan</a:t>
            </a:r>
            <a:r>
              <a:rPr lang="it-IT" sz="2800" dirty="0"/>
              <a:t> abbiamo individuato i rischi principali derivanti dalla nostra attività, e li abbiamo affrontati con l’aiuto del nostro </a:t>
            </a:r>
            <a:r>
              <a:rPr lang="it-IT" sz="2800" dirty="0" err="1"/>
              <a:t>risk</a:t>
            </a:r>
            <a:r>
              <a:rPr lang="it-IT" sz="2800" dirty="0"/>
              <a:t> manager. </a:t>
            </a:r>
          </a:p>
          <a:p>
            <a:pPr>
              <a:buNone/>
            </a:pPr>
            <a:r>
              <a:rPr lang="it-IT" sz="2800" dirty="0"/>
              <a:t>Per offrire il miglior servizio possibile ai nostri clienti abbiamo dovuto affrontare grossi investimenti includendo un’accurata ricerca di personale specializzato. </a:t>
            </a:r>
          </a:p>
          <a:p>
            <a:pPr>
              <a:buNone/>
            </a:pPr>
            <a:r>
              <a:rPr lang="it-IT" sz="2800" dirty="0"/>
              <a:t>Il nostro obiettivo è migliorare</a:t>
            </a:r>
          </a:p>
          <a:p>
            <a:pPr>
              <a:buNone/>
            </a:pPr>
            <a:r>
              <a:rPr lang="it-IT" sz="2800" dirty="0"/>
              <a:t> i nostri servizi, in modo che siano</a:t>
            </a:r>
          </a:p>
          <a:p>
            <a:pPr>
              <a:buNone/>
            </a:pPr>
            <a:r>
              <a:rPr lang="it-IT" sz="2800" dirty="0"/>
              <a:t>Il </a:t>
            </a:r>
            <a:r>
              <a:rPr lang="it-IT" sz="2800"/>
              <a:t>più efficiente </a:t>
            </a:r>
            <a:r>
              <a:rPr lang="it-IT" sz="2800" dirty="0"/>
              <a:t>possibile</a:t>
            </a:r>
          </a:p>
        </p:txBody>
      </p:sp>
      <p:pic>
        <p:nvPicPr>
          <p:cNvPr id="5" name="Immagine 4" descr="vestiti-per-animali-659x29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2" y="4357694"/>
            <a:ext cx="3286116" cy="200026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342</Words>
  <Application>Microsoft Office PowerPoint</Application>
  <PresentationFormat>Presentazione su schermo (4:3)</PresentationFormat>
  <Paragraphs>66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di Office</vt:lpstr>
      <vt:lpstr>L’ARCA DI NOE’ s.r.l.</vt:lpstr>
      <vt:lpstr>CHI SIAMO?</vt:lpstr>
      <vt:lpstr>I NOSTRI SERVIZI</vt:lpstr>
      <vt:lpstr>PREZZI CAMERE</vt:lpstr>
      <vt:lpstr>DOVE TROVARCI</vt:lpstr>
      <vt:lpstr>RISKS PLAN</vt:lpstr>
      <vt:lpstr>RISKS PLAN</vt:lpstr>
      <vt:lpstr>CONCLUSIONI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L’ARCA DI NOE’</dc:title>
  <dc:creator>Claudio</dc:creator>
  <cp:lastModifiedBy>Simona</cp:lastModifiedBy>
  <cp:revision>12</cp:revision>
  <dcterms:created xsi:type="dcterms:W3CDTF">2019-05-05T20:25:07Z</dcterms:created>
  <dcterms:modified xsi:type="dcterms:W3CDTF">2019-05-19T20:58:41Z</dcterms:modified>
</cp:coreProperties>
</file>