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C0441-1C4B-43F5-9EFB-4B502DDE0641}" type="datetimeFigureOut">
              <a:rPr lang="it-IT" smtClean="0"/>
              <a:pPr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9EDBA-3D1B-4B35-AEEC-7847031853A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03403" y="2967335"/>
            <a:ext cx="4737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>
                <a:ln/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</a:rPr>
              <a:t>Inserire testo</a:t>
            </a:r>
          </a:p>
        </p:txBody>
      </p:sp>
      <p:pic>
        <p:nvPicPr>
          <p:cNvPr id="5" name="Immagine 4" descr="macarons-ladu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763688" y="3068960"/>
            <a:ext cx="5540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11500" b="1" cap="all" spc="0" dirty="0">
                <a:ln/>
                <a:gradFill flip="none" rotWithShape="1">
                  <a:gsLst>
                    <a:gs pos="0">
                      <a:schemeClr val="bg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ARGENT’S  </a:t>
            </a:r>
            <a:r>
              <a:rPr lang="it-IT" sz="11500" b="1" cap="all" dirty="0" err="1">
                <a:ln/>
                <a:gradFill flip="none" rotWithShape="1">
                  <a:gsLst>
                    <a:gs pos="0">
                      <a:schemeClr val="bg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baker</a:t>
            </a:r>
            <a:r>
              <a:rPr lang="it-IT" sz="11500" b="1" cap="all" spc="0" dirty="0" err="1">
                <a:ln/>
                <a:gradFill flip="none" rotWithShape="1">
                  <a:gsLst>
                    <a:gs pos="0">
                      <a:schemeClr val="bg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Y</a:t>
            </a:r>
            <a:endParaRPr lang="it-IT" sz="11500" b="1" cap="all" spc="0" dirty="0">
              <a:ln/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630932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>
                <a:solidFill>
                  <a:schemeClr val="bg1"/>
                </a:solidFill>
                <a:latin typeface="Castellar" pitchFamily="18" charset="0"/>
              </a:rPr>
              <a:t>1^G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76672"/>
            <a:ext cx="36004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 descr="vetrina-del-negozio-di-pasticceria-con-i-dolci-65927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3384376" cy="225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foto-bakery-interno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924944"/>
            <a:ext cx="5238750" cy="3486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</a:rPr>
              <a:t>Benvenuti al paradiso del dessert: </a:t>
            </a:r>
            <a:r>
              <a:rPr lang="it-IT" sz="2800" b="1" i="1" dirty="0" err="1">
                <a:solidFill>
                  <a:schemeClr val="accent6">
                    <a:lumMod val="75000"/>
                  </a:schemeClr>
                </a:solidFill>
              </a:rPr>
              <a:t>Argent</a:t>
            </a: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</a:rPr>
              <a:t>’s </a:t>
            </a:r>
            <a:r>
              <a:rPr lang="it-IT" sz="2800" b="1" i="1" dirty="0" err="1">
                <a:solidFill>
                  <a:schemeClr val="accent6">
                    <a:lumMod val="75000"/>
                  </a:schemeClr>
                </a:solidFill>
              </a:rPr>
              <a:t>Bakery</a:t>
            </a: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</a:rPr>
              <a:t>. </a:t>
            </a:r>
            <a:br>
              <a:rPr lang="it-IT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</a:rPr>
              <a:t>Ogni domenica l’ </a:t>
            </a:r>
            <a:r>
              <a:rPr lang="it-IT" sz="2800" b="1" i="1" dirty="0" err="1">
                <a:solidFill>
                  <a:schemeClr val="accent6">
                    <a:lumMod val="75000"/>
                  </a:schemeClr>
                </a:solidFill>
              </a:rPr>
              <a:t>Argent’s</a:t>
            </a: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800" b="1" i="1" dirty="0" err="1">
                <a:solidFill>
                  <a:schemeClr val="accent6">
                    <a:lumMod val="75000"/>
                  </a:schemeClr>
                </a:solidFill>
              </a:rPr>
              <a:t>Bakery</a:t>
            </a: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</a:rPr>
              <a:t>, offre un menù speciale ai bambini inferiori all’età di 11 anni.</a:t>
            </a:r>
            <a:br>
              <a:rPr lang="it-IT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</a:rPr>
              <a:t>Potrete gustare un brunch della tradizione americana, con varie preparazioni di uova, pancetta e salsicce, frittelle, panini, hamburger, ecc...</a:t>
            </a:r>
            <a:br>
              <a:rPr lang="it-IT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</a:rPr>
              <a:t>Oltre al piatto principale ed al relativo accompagnamento, questo brunch nella terra delle bambole è impreziosito con succo di arancia, caffè, toast con burro e marmellata ed un dolce di vostra scelta per il dessert.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28810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8305816" imgH="7658052" progId="Excel.Sheet.8">
                  <p:embed/>
                </p:oleObj>
              </mc:Choice>
              <mc:Fallback>
                <p:oleObj name="Worksheet" r:id="rId3" imgW="8305816" imgH="7658052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dello struttura pila di libri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16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Castellar</vt:lpstr>
      <vt:lpstr>Century Gothic</vt:lpstr>
      <vt:lpstr>Modello struttura pila di libri</vt:lpstr>
      <vt:lpstr>Tema di Office</vt:lpstr>
      <vt:lpstr>Worksheet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Studente</dc:creator>
  <cp:lastModifiedBy>Simona</cp:lastModifiedBy>
  <cp:revision>14</cp:revision>
  <dcterms:created xsi:type="dcterms:W3CDTF">2018-05-29T07:29:45Z</dcterms:created>
  <dcterms:modified xsi:type="dcterms:W3CDTF">2018-05-29T20:42:34Z</dcterms:modified>
</cp:coreProperties>
</file>